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SpecialPlsOnTitleSld="0">
  <p:sldMasterIdLst>
    <p:sldMasterId id="2147483682" r:id="rId5"/>
    <p:sldMasterId id="2147483696" r:id="rId6"/>
  </p:sldMasterIdLst>
  <p:notesMasterIdLst>
    <p:notesMasterId r:id="rId7"/>
  </p:notesMasterIdLst>
  <p:handoutMasterIdLst>
    <p:handoutMasterId r:id="rId8"/>
  </p:handoutMasterIdLst>
  <p:sldIdLst>
    <p:sldId id="327" r:id="rId9"/>
    <p:sldId id="330" r:id="rId10"/>
    <p:sldId id="331" r:id="rId11"/>
    <p:sldId id="332" r:id="rId12"/>
    <p:sldId id="298" r:id="rId13"/>
    <p:sldId id="375" r:id="rId14"/>
    <p:sldId id="376" r:id="rId15"/>
    <p:sldId id="335" r:id="rId16"/>
    <p:sldId id="336" r:id="rId17"/>
    <p:sldId id="264" r:id="rId18"/>
    <p:sldId id="338" r:id="rId19"/>
    <p:sldId id="339" r:id="rId20"/>
    <p:sldId id="340" r:id="rId21"/>
    <p:sldId id="341" r:id="rId22"/>
    <p:sldId id="342" r:id="rId23"/>
    <p:sldId id="343" r:id="rId24"/>
    <p:sldId id="28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294" r:id="rId43"/>
    <p:sldId id="363" r:id="rId44"/>
    <p:sldId id="364" r:id="rId45"/>
    <p:sldId id="365" r:id="rId46"/>
    <p:sldId id="321" r:id="rId47"/>
    <p:sldId id="367" r:id="rId48"/>
    <p:sldId id="368" r:id="rId49"/>
    <p:sldId id="369" r:id="rId50"/>
    <p:sldId id="288" r:id="rId51"/>
    <p:sldId id="371" r:id="rId52"/>
    <p:sldId id="372" r:id="rId53"/>
    <p:sldId id="373" r:id="rId54"/>
    <p:sldId id="374" r:id="rId55"/>
    <p:sldId id="329" r:id="rId56"/>
  </p:sldIdLst>
  <p:sldSz cx="12192000" cy="6858000"/>
  <p:notesSz cx="6858000" cy="1857375"/>
  <p:defaultText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87701774" val="1066" revOS="4"/>
      <pr:smFileRevision xmlns:pr="smNativeData" xmlns="smNativeData" dt="1687701774" val="101"/>
      <pr:guideOptions xmlns:pr="smNativeData" xmlns="smNativeData" dt="1687701774" snapToBorder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Grid="0" snapToObjects="1">
      <p:cViewPr varScale="1">
        <p:scale>
          <a:sx n="70" d="100"/>
          <a:sy n="70" d="100"/>
        </p:scale>
        <p:origin x="378" y="371"/>
      </p:cViewPr>
      <p:guideLst x="0" y="0">
        <p:guide orient="horz" pos="2160"/>
        <p:guide pos="3840"/>
      </p:guideLst>
    </p:cSldViewPr>
  </p:slideViewPr>
  <p:outlineViewPr>
    <p:cViewPr>
      <p:scale>
        <a:sx n="33" d="100"/>
        <a:sy n="33" d="100"/>
      </p:scale>
      <p:origin x="0" y="0"/>
    </p:cViewPr>
  </p:outlineViewPr>
  <p:sorterViewPr>
    <p:cViewPr>
      <p:scale>
        <a:sx n="15" d="100"/>
        <a:sy n="15" d="100"/>
      </p:scale>
      <p:origin x="0" y="0"/>
    </p:cViewPr>
  </p:sorterViewPr>
  <p:notesViewPr>
    <p:cSldViewPr snapToGrid="0" snapToObjects="1">
      <p:cViewPr>
        <p:scale>
          <a:sx n="70" d="100"/>
          <a:sy n="70" d="100"/>
        </p:scale>
        <p:origin x="378" y="371"/>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handoutMaster" Target="handoutMasters/handout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s>
</file>

<file path=ppt/handoutMasters/_rels/handoutMaster1.xml.rels><?xml version="1.0" encoding="UTF-8" standalone="yes" ?>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noChangeArrowheads="1"/>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AAAAABIEgAAlAAAABAAAAAmAAAACAAAAD+PAAAAAAAA"/>
              </a:ext>
            </a:extLst>
          </p:cNvSpPr>
          <p:nvPr>
            <p:ph type="hdr" sz="quarter"/>
          </p:nvPr>
        </p:nvSpPr>
        <p:spPr>
          <a:xfrm>
            <a:off x="0" y="0"/>
            <a:ext cx="2971800" cy="93980"/>
          </a:xfrm>
          <a:prstGeom prst="rect">
            <a:avLst/>
          </a:prstGeom>
        </p:spPr>
        <p:txBody>
          <a:bodyPr vert="horz" wrap="square" lIns="91440" tIns="45720" rIns="91440" bIns="45720" numCol="1" spcCol="215900" anchor="t">
            <a:prstTxWarp prst="textNoShape">
              <a:avLst/>
            </a:prstTxWarp>
          </a:bodyPr>
          <a:lstStyle>
            <a:lvl1pPr algn="l">
              <a:defRPr lang="en-us" sz="1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p>
        </p:txBody>
      </p:sp>
      <p:sp>
        <p:nvSpPr>
          <p:cNvPr id="3" name="Date Placeholder 2"/>
          <p:cNvSpPr>
            <a:spLocks noGrp="1" noChangeArrowheads="1"/>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5hcAAAAAAAAuKgAAlAAAABAAAAAmAAAACAAAAD+PAAAAAAAA"/>
              </a:ext>
            </a:extLst>
          </p:cNvSpPr>
          <p:nvPr>
            <p:ph type="dt" sz="quarter" idx="1"/>
          </p:nvPr>
        </p:nvSpPr>
        <p:spPr>
          <a:xfrm>
            <a:off x="3884930" y="0"/>
            <a:ext cx="2971800" cy="93980"/>
          </a:xfrm>
          <a:prstGeom prst="rect">
            <a:avLst/>
          </a:prstGeom>
        </p:spPr>
        <p:txBody>
          <a:bodyPr vert="horz" wrap="square" lIns="91440" tIns="45720" rIns="91440" bIns="45720" numCol="1" spcCol="215900" anchor="t">
            <a:prstTxWarp prst="textNoShape">
              <a:avLst/>
            </a:prstTxWarp>
          </a:bodyPr>
          <a:lstStyle>
            <a:lvl1pPr algn="r">
              <a:defRPr lang="en-us" sz="1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3F67D592-DCD2-3223-9CDF-2A769B916A7F}" type="datetime1">
              <a:t>1/27/22</a:t>
            </a:fld>
          </a:p>
        </p:txBody>
      </p:sp>
      <p:sp>
        <p:nvSpPr>
          <p:cNvPr id="4" name="Footer Placeholder 3"/>
          <p:cNvSpPr>
            <a:spLocks noGrp="1" noChangeArrowheads="1"/>
            <a:extLst>
              <a:ext uri="smNativeData">
                <pr:smNativeData xmlns:pr="smNativeData" xmlns="smNativeData" val="SMDATA_15_DkmYZBMAAAAlAAAAZA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NoKAABIEgAAbQsAABAAAAAmAAAACAAAAL+PAAAAAAAA"/>
              </a:ext>
            </a:extLst>
          </p:cNvSpPr>
          <p:nvPr>
            <p:ph type="ftr" sz="quarter" idx="2"/>
          </p:nvPr>
        </p:nvSpPr>
        <p:spPr>
          <a:xfrm>
            <a:off x="0" y="1764030"/>
            <a:ext cx="2971800" cy="93345"/>
          </a:xfrm>
          <a:prstGeom prst="rect">
            <a:avLst/>
          </a:prstGeom>
        </p:spPr>
        <p:txBody>
          <a:bodyPr vert="horz" wrap="square" lIns="91440" tIns="45720" rIns="91440" bIns="45720" numCol="1" spcCol="215900" anchor="b">
            <a:prstTxWarp prst="textNoShape">
              <a:avLst/>
            </a:prstTxWarp>
          </a:bodyPr>
          <a:lstStyle>
            <a:lvl1pPr algn="l">
              <a:defRPr lang="en-us" sz="1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p>
        </p:txBody>
      </p:sp>
      <p:sp>
        <p:nvSpPr>
          <p:cNvPr id="5" name="Slide Number Placeholder 4"/>
          <p:cNvSpPr>
            <a:spLocks noGrp="1" noChangeArrowheads="1"/>
            <a:extLst>
              <a:ext uri="smNativeData">
                <pr:smNativeData xmlns:pr="smNativeData" xmlns="smNativeData" val="SMDATA_15_DkmYZBMAAAAlAAAAZA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Ns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5hcAANoKAAAuKgAAbQsAABAAAAAmAAAACAAAAL+PAAAAAAAA"/>
              </a:ext>
            </a:extLst>
          </p:cNvSpPr>
          <p:nvPr>
            <p:ph type="sldNum" sz="quarter" idx="3"/>
          </p:nvPr>
        </p:nvSpPr>
        <p:spPr>
          <a:xfrm>
            <a:off x="3884930" y="1764030"/>
            <a:ext cx="2971800" cy="93345"/>
          </a:xfrm>
          <a:prstGeom prst="rect">
            <a:avLst/>
          </a:prstGeom>
        </p:spPr>
        <p:txBody>
          <a:bodyPr vert="horz" wrap="square" lIns="91440" tIns="45720" rIns="91440" bIns="45720" numCol="1" spcCol="215900" anchor="b">
            <a:prstTxWarp prst="textNoShape">
              <a:avLst/>
            </a:prstTxWarp>
          </a:bodyPr>
          <a:lstStyle>
            <a:lvl1pPr algn="r">
              <a:defRPr lang="en-us" sz="1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3F67C014-5AD2-3236-9CDF-AC638E916AF9}" type="slidenum">
              <a:t>‹#›</a:t>
            </a:fld>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noChangeArrowheads="1"/>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AAAAABIEgAA0wIAABAAAAAmAAAACAAAAD+PAAAAAAAA"/>
              </a:ext>
            </a:extLst>
          </p:cNvSpPr>
          <p:nvPr>
            <p:ph type="hdr" sz="quarter"/>
          </p:nvPr>
        </p:nvSpPr>
        <p:spPr>
          <a:xfrm>
            <a:off x="0" y="0"/>
            <a:ext cx="2971800" cy="459105"/>
          </a:xfrm>
          <a:prstGeom prst="rect">
            <a:avLst/>
          </a:prstGeom>
        </p:spPr>
        <p:txBody>
          <a:bodyPr vert="horz" wrap="square" lIns="91440" tIns="45720" rIns="91440" bIns="45720" numCol="1" spcCol="215900" anchor="t">
            <a:prstTxWarp prst="textNoShape">
              <a:avLst/>
            </a:prstTxWarp>
          </a:bodyPr>
          <a:lstStyle>
            <a:lvl1pPr algn="l">
              <a:defRPr lang="en-us" sz="1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p>
        </p:txBody>
      </p:sp>
      <p:sp>
        <p:nvSpPr>
          <p:cNvPr id="3" name="Date Placeholder 2"/>
          <p:cNvSpPr>
            <a:spLocks noGrp="1" noChangeArrowheads="1"/>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5hcAAAAAAAAuKgAA0wIAABAAAAAmAAAACAAAAD+PAAAAAAAA"/>
              </a:ext>
            </a:extLst>
          </p:cNvSpPr>
          <p:nvPr>
            <p:ph type="dt" idx="1"/>
          </p:nvPr>
        </p:nvSpPr>
        <p:spPr>
          <a:xfrm>
            <a:off x="3884930" y="0"/>
            <a:ext cx="2971800" cy="459105"/>
          </a:xfrm>
          <a:prstGeom prst="rect">
            <a:avLst/>
          </a:prstGeom>
        </p:spPr>
        <p:txBody>
          <a:bodyPr vert="horz" wrap="square" lIns="91440" tIns="45720" rIns="91440" bIns="45720" numCol="1" spcCol="215900" anchor="t">
            <a:prstTxWarp prst="textNoShape">
              <a:avLst/>
            </a:prstTxWarp>
          </a:bodyPr>
          <a:lstStyle>
            <a:lvl1pPr algn="r">
              <a:defRPr lang="en-us" sz="1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3F67D51E-50D2-3223-9CDF-A6769B916AF3}" type="datetime1">
              <a:t>1/27/22</a:t>
            </a:fld>
          </a:p>
        </p:txBody>
      </p:sp>
      <p:sp>
        <p:nvSpPr>
          <p:cNvPr id="4" name="Slide Image Placeholder 3"/>
          <p:cNvSpPr>
            <a:spLocks noGrp="1" noChangeArrowheads="1"/>
            <a:extLst>
              <a:ext uri="smNativeData">
                <pr:smNativeData xmlns:pr="smNativeData" xmlns="smNativeData" val="SMDATA_15_DkmYZBMAAAAlAAAAZAAAAC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E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L8PAAD/HwAA"/>
              </a:ext>
            </a:extLst>
          </p:cNvSpPr>
          <p:nvPr>
            <p:ph type="sldImg" idx="2"/>
          </p:nvPr>
        </p:nvSpPr>
        <p:spPr>
          <a:xfrm>
            <a:off x="685800" y="1143000"/>
            <a:ext cx="5486400" cy="3086100"/>
          </a:xfrm>
          <a:prstGeom prst="rect">
            <a:avLst/>
          </a:prstGeom>
          <a:noFill/>
          <a:ln w="12700" cap="flat" cmpd="sng" algn="ctr">
            <a:solidFill>
              <a:srgbClr val="000000"/>
            </a:solidFill>
            <a:prstDash val="solid"/>
            <a:headEnd type="none"/>
            <a:tailEnd type="none"/>
          </a:ln>
        </p:spPr>
        <p:txBody>
          <a:bodyPr vert="horz" wrap="square" lIns="91440" tIns="45720" rIns="91440" bIns="45720" numCol="1" spcCol="215900" anchor="ctr">
            <a:prstTxWarp prst="textNoShape">
              <a:avLst/>
            </a:prstTxWarp>
          </a:bodyPr>
          <a:lstStyle/>
          <a:p>
            <a:pPr>
              <a:defRPr lang="en-us"/>
            </a:pPr>
          </a:p>
        </p:txBody>
      </p:sp>
      <p:sp>
        <p:nvSpPr>
          <p:cNvPr id="5" name="Notes Placeholder 4"/>
          <p:cNvSpPr>
            <a:spLocks noGrp="1" noChangeArrowheads="1"/>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QAABIbAAD4JQAAODEAABAAAAAmAAAACAAAAD8PAAD/HwAA"/>
              </a:ext>
            </a:extLst>
          </p:cNvSpPr>
          <p:nvPr>
            <p:ph type="body" idx="3"/>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6" name="Footer Placeholder 5"/>
          <p:cNvSpPr>
            <a:spLocks noGrp="1" noChangeArrowheads="1"/>
            <a:extLst>
              <a:ext uri="smNativeData">
                <pr:smNativeData xmlns:pr="smNativeData" xmlns="smNativeData" val="SMDATA_15_DkmYZBMAAAAlAAAAZA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G41AABIEgAAQDgAABAAAAAmAAAACAAAAL+PAAD/HwAA"/>
              </a:ext>
            </a:extLst>
          </p:cNvSpPr>
          <p:nvPr>
            <p:ph type="ftr" sz="quarter" idx="4"/>
          </p:nvPr>
        </p:nvSpPr>
        <p:spPr>
          <a:xfrm>
            <a:off x="0" y="8685530"/>
            <a:ext cx="2971800" cy="458470"/>
          </a:xfrm>
          <a:prstGeom prst="rect">
            <a:avLst/>
          </a:prstGeom>
          <a:noFill/>
          <a:ln>
            <a:noFill/>
          </a:ln>
        </p:spPr>
        <p:txBody>
          <a:bodyPr vert="horz" wrap="square" lIns="91440" tIns="45720" rIns="91440" bIns="45720" numCol="1" spcCol="215900" anchor="b">
            <a:prstTxWarp prst="textNoShape">
              <a:avLst/>
            </a:prstTxWarp>
          </a:bodyPr>
          <a:lstStyle>
            <a:lvl1pPr algn="l">
              <a:defRPr lang="en-us" sz="1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p>
        </p:txBody>
      </p:sp>
      <p:sp>
        <p:nvSpPr>
          <p:cNvPr id="7" name="Slide Number Placeholder 6"/>
          <p:cNvSpPr>
            <a:spLocks noGrp="1" noChangeArrowheads="1"/>
            <a:extLst>
              <a:ext uri="smNativeData">
                <pr:smNativeData xmlns:pr="smNativeData" xmlns="smNativeData" val="SMDATA_15_DkmYZBMAAAAlAAAAZA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5hcAAG41AAAuKgAAQDgAABAAAAAmAAAACAAAAL+PAAD/HwAA"/>
              </a:ext>
            </a:extLst>
          </p:cNvSpPr>
          <p:nvPr>
            <p:ph type="sldNum" sz="quarter" idx="5"/>
          </p:nvPr>
        </p:nvSpPr>
        <p:spPr>
          <a:xfrm>
            <a:off x="3884930" y="8685530"/>
            <a:ext cx="2971800" cy="458470"/>
          </a:xfrm>
          <a:prstGeom prst="rect">
            <a:avLst/>
          </a:prstGeom>
          <a:noFill/>
          <a:ln>
            <a:noFill/>
          </a:ln>
        </p:spPr>
        <p:txBody>
          <a:bodyPr vert="horz" wrap="square" lIns="91440" tIns="45720" rIns="91440" bIns="45720" numCol="1" spcCol="215900" anchor="b">
            <a:prstTxWarp prst="textNoShape">
              <a:avLst/>
            </a:prstTxWarp>
          </a:bodyPr>
          <a:lstStyle>
            <a:lvl1pPr algn="r">
              <a:defRPr lang="en-us" sz="1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3F679220-6ED2-3264-9CDF-9831DC916ACD}" type="slidenum">
              <a:t>‹#›</a:t>
            </a:fld>
          </a:p>
        </p:txBody>
      </p:sp>
    </p:spTree>
  </p:cSld>
  <p:clrMap bg1="lt1" tx1="dk1" bg2="lt2" tx2="dk2" accent1="accent1" accent2="accent2" accent3="accent3" accent4="accent4" accent5="accent5" accent6="accent6" hlink="hlink" folHlink="folHlink"/>
  <p:hf hdr="0" ftr="0"/>
  <p:notesStyle>
    <a:lvl1pPr marL="0" marR="0" indent="0" algn="l" defTabSz="914400">
      <a:lnSpc>
        <a:spcPct val="100000"/>
      </a:lnSpc>
      <a:spcBef>
        <a:spcPts val="0"/>
      </a:spcBef>
      <a:spcAft>
        <a:spcPts val="0"/>
      </a:spcAft>
      <a:buNone/>
      <a:tabLst/>
      <a:defRPr lang="en-us" sz="12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2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2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2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2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2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2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2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200" b="0" i="0" u="none" strike="noStrike" kern="1" cap="none" spc="0" baseline="0">
        <a:solidFill>
          <a:schemeClr val="tx1"/>
        </a:solidFill>
        <a:effectLst/>
        <a:latin typeface="Calibri" pitchFamily="2" charset="0"/>
        <a:ea typeface="Calibri" pitchFamily="2" charset="0"/>
        <a:cs typeface="Calibri" pitchFamily="2" charset="0"/>
      </a:defRPr>
    </a:lvl9pPr>
  </p:notesStyle>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ChangeArrowheads="1"/>
            <a:extLst>
              <a:ext uri="smNativeData">
                <pr:smNativeData xmlns:pr="smNativeData" xmlns="smNativeData" val="SMDATA_15_DkmYZBMAAAAlAAAAZAAAAC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hMxx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AAAAAAAAA"/>
              </a:ext>
            </a:extLst>
          </p:cNvSpPr>
          <p:nvPr>
            <p:ph type="sldImg"/>
          </p:nvPr>
        </p:nvSpPr>
        <p:spPr>
          <a:xfrm>
            <a:off x="685800" y="1143000"/>
            <a:ext cx="5486400" cy="3086100"/>
          </a:xfrm>
        </p:spPr>
      </p:sp>
      <p:sp>
        <p:nvSpPr>
          <p:cNvPr id="3" name="Notes Placeholder 2"/>
          <p:cNvSpPr>
            <a:spLocks noGrp="1" noChangeArrowheads="1"/>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ZHKK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QAABIbAAD4JQAAODEAABAAAAAmAAAACAAAAAEAAAAAAAAA"/>
              </a:ext>
            </a:extLst>
          </p:cNvSpPr>
          <p:nvPr>
            <p:ph type="body" idx="1"/>
          </p:nvPr>
        </p:nvSpPr>
        <p:spPr>
          <a:xfrm>
            <a:off x="685800" y="4400550"/>
            <a:ext cx="5486400" cy="3600450"/>
          </a:xfrm>
        </p:spPr>
        <p:txBody>
          <a:bodyPr/>
          <a:lstStyle/>
          <a:p>
            <a:pPr>
              <a:defRPr lang="en-us"/>
            </a:pPr>
          </a:p>
        </p:txBody>
      </p:sp>
      <p:sp>
        <p:nvSpPr>
          <p:cNvPr id="4" name="Slide Number Placeholder 3"/>
          <p:cNvSpPr>
            <a:spLocks noGrp="1" noChangeArrowheads="1"/>
            <a:extLst>
              <a:ext uri="smNativeData">
                <pr:smNativeData xmlns:pr="smNativeData" xmlns="smNativeData" val="SMDATA_15_DkmYZBMAAAAlAAAAZA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Dlo1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5hcAAG41AAAuKgAAQDgAABAAAAAmAAAACAAAAAEAAAAAAAAA"/>
              </a:ext>
            </a:extLst>
          </p:cNvSpPr>
          <p:nvPr>
            <p:ph type="sldNum" sz="quarter" idx="5"/>
          </p:nvPr>
        </p:nvSpPr>
        <p:spPr>
          <a:xfrm>
            <a:off x="3884930" y="8685530"/>
            <a:ext cx="2971800" cy="458470"/>
          </a:xfrm>
        </p:spPr>
        <p:txBody>
          <a:bodyPr/>
          <a:lstStyle/>
          <a:p>
            <a:pPr>
              <a:defRPr lang="en-us"/>
            </a:pPr>
            <a:fld id="{3F67C441-0FD2-3232-9CDF-F9678A916AAC}" type="slidenum">
              <a:t>2</a:t>
            </a:fld>
          </a:p>
        </p:txBody>
      </p:sp>
    </p:spTree>
  </p:cSld>
  <p:clrMapOvr>
    <a:masterClrMapping/>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Title Slide">
    <p:spTree>
      <p:nvGrpSpPr>
        <p:cNvPr id="1" name=""/>
        <p:cNvGrpSpPr/>
        <p:nvPr/>
      </p:nvGrpSpPr>
      <p:grpSpPr>
        <a:xfrm>
          <a:off x="0" y="0"/>
          <a:ext cx="0" cy="0"/>
          <a:chOff x="0" y="0"/>
          <a:chExt cx="0" cy="0"/>
        </a:xfrm>
      </p:grpSpPr>
      <p:sp>
        <p:nvSpPr>
          <p:cNvPr id="2" name="Slide Number Placeholder 5"/>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9A3A-74D2-326C-9CDF-8239D4916AD7}" type="slidenum">
              <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reserve="1">
  <p:cSld name="Title and Vertical Text">
    <p:spTree>
      <p:nvGrpSpPr>
        <p:cNvPr id="1" name=""/>
        <p:cNvGrpSpPr/>
        <p:nvPr/>
      </p:nvGrpSpPr>
      <p:grpSpPr>
        <a:xfrm>
          <a:off x="0" y="0"/>
          <a:ext cx="0" cy="0"/>
          <a:chOff x="0" y="0"/>
          <a:chExt cx="0" cy="0"/>
        </a:xfrm>
      </p:grpSpPr>
      <p:sp>
        <p:nvSpPr>
          <p:cNvPr id="2" name="Title 1"/>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D8CAADYRQAAZwoAABAAAAAmAAAACAAAAAGBAAAAAAAA"/>
              </a:ext>
            </a:extLst>
          </p:cNvSpPr>
          <p:nvPr>
            <p:ph type="title"/>
          </p:nvPr>
        </p:nvSpPr>
        <p:spPr>
          <a:xfrm>
            <a:off x="838200" y="365125"/>
            <a:ext cx="10515600" cy="1325880"/>
          </a:xfrm>
          <a:prstGeom prst="rect">
            <a:avLst/>
          </a:prstGeom>
        </p:spPr>
        <p:txBody>
          <a:bodyPr/>
          <a:lstStyle/>
          <a:p>
            <a:pPr>
              <a:defRPr lang="en-us"/>
            </a:pPr>
            <a:r>
              <a:t>Click to edit Master title style</a:t>
            </a:r>
          </a:p>
        </p:txBody>
      </p:sp>
      <p:sp>
        <p:nvSpPr>
          <p:cNvPr id="3" name="Vertical Text Placeholder 2"/>
          <p:cNvSpPr txBox="1">
            <a:spLocks noGrp="1" noChangeArrowheads="1"/>
            <a:extLst>
              <a:ext uri="smNativeData">
                <pr:smNativeData xmlns:pr="smNativeData" xmlns="smNativeData" val="SMDATA_15_DkmYZBMAAAAlAAAAEgAAAA0AAAAAkAAAAEgAAACQAAAAS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DsLAADYRQAAACYAABAAAAAmAAAACAAAAAOBAAAAAAAA"/>
              </a:ext>
            </a:extLst>
          </p:cNvSpPr>
          <p:nvPr>
            <p:ph idx="1"/>
          </p:nvPr>
        </p:nvSpPr>
        <p:spPr>
          <a:xfrm>
            <a:off x="838200" y="1825625"/>
            <a:ext cx="10515600" cy="4351655"/>
          </a:xfrm>
          <a:prstGeom prst="rect">
            <a:avLst/>
          </a:prstGeom>
        </p:spPr>
        <p:txBody>
          <a:bodyPr vert="vert"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AE0D-43D2-3258-9CDF-B50DE0916AE0}" type="datetime1">
              <a:t>1/27/22</a:t>
            </a:fld>
          </a:p>
        </p:txBody>
      </p:sp>
      <p:sp>
        <p:nvSpPr>
          <p:cNvPr id="5" name="Footer Placeholder 4"/>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6" name="Slide Number Placeholder 5"/>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F5DA-94D2-3203-9CDF-6256BB916A37}" type="slidenum">
              <a:t>‹#›</a:t>
            </a:fld>
          </a:p>
        </p:txBody>
      </p:sp>
    </p:spTree>
  </p:cSld>
  <p:clrMapOvr>
    <a:masterClrMapping/>
  </p:clrMapOvr>
  <p:hf hdr="0" ftr="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noChangeArrowheads="1"/>
            <a:extLst>
              <a:ext uri="smNativeData">
                <pr:smNativeData xmlns:pr="smNativeData" xmlns="smNativeData" val="SMDATA_15_DkmYZBMAAAAlAAAAEgAAAA0AAAAAkAAAAEgAAACQAAAAS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rDUAAD8CAADYRQAAACYAABAAAAAmAAAACAAAAAOBAAAAAAAA"/>
              </a:ext>
            </a:extLst>
          </p:cNvSpPr>
          <p:nvPr>
            <p:ph type="title"/>
          </p:nvPr>
        </p:nvSpPr>
        <p:spPr>
          <a:xfrm>
            <a:off x="8724900" y="365125"/>
            <a:ext cx="2628900" cy="5812155"/>
          </a:xfrm>
          <a:prstGeom prst="rect">
            <a:avLst/>
          </a:prstGeom>
        </p:spPr>
        <p:txBody>
          <a:bodyPr vert="vert" wrap="square" lIns="91440" tIns="45720" rIns="91440" bIns="45720" numCol="1" spcCol="215900" anchor="t">
            <a:prstTxWarp prst="textNoShape">
              <a:avLst/>
            </a:prstTxWarp>
          </a:bodyPr>
          <a:lstStyle/>
          <a:p>
            <a:pPr>
              <a:defRPr lang="en-us"/>
            </a:pPr>
            <a:r>
              <a:t>Click to edit Master title style</a:t>
            </a:r>
          </a:p>
        </p:txBody>
      </p:sp>
      <p:sp>
        <p:nvSpPr>
          <p:cNvPr id="3" name="Vertical Text Placeholder 2"/>
          <p:cNvSpPr txBox="1">
            <a:spLocks noGrp="1" noChangeArrowheads="1"/>
            <a:extLst>
              <a:ext uri="smNativeData">
                <pr:smNativeData xmlns:pr="smNativeData" xmlns="smNativeData" val="SMDATA_15_DkmYZBMAAAAlAAAAEgAAAA0AAAAAkAAAAEgAAACQAAAAS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D8CAAC8NAAAACYAABAAAAAmAAAACAAAAAOBAAAAAAAA"/>
              </a:ext>
            </a:extLst>
          </p:cNvSpPr>
          <p:nvPr>
            <p:ph idx="1"/>
          </p:nvPr>
        </p:nvSpPr>
        <p:spPr>
          <a:xfrm>
            <a:off x="838200" y="365125"/>
            <a:ext cx="7734300" cy="5812155"/>
          </a:xfrm>
          <a:prstGeom prst="rect">
            <a:avLst/>
          </a:prstGeom>
        </p:spPr>
        <p:txBody>
          <a:bodyPr vert="vert"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888D-C3D2-327E-9CDF-352BC6916A60}" type="datetime1">
              <a:t>1/27/22</a:t>
            </a:fld>
          </a:p>
        </p:txBody>
      </p:sp>
      <p:sp>
        <p:nvSpPr>
          <p:cNvPr id="5" name="Footer Placeholder 4"/>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6" name="Slide Number Placeholder 5"/>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E7F5-BBD2-3211-9CDF-4D44A9916A18}" type="slidenum">
              <a:t>‹#›</a:t>
            </a:fld>
          </a:p>
        </p:txBody>
      </p:sp>
    </p:spTree>
  </p:cSld>
  <p:clrMapOvr>
    <a:masterClrMapping/>
  </p:clrMapOvr>
  <p:hf hdr="0" ftr="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type="blank">
  <p:cSld name="1_Blank">
    <p:spTree>
      <p:nvGrpSpPr>
        <p:cNvPr id="1" name=""/>
        <p:cNvGrpSpPr/>
        <p:nvPr/>
      </p:nvGrpSpPr>
      <p:grpSpPr>
        <a:xfrm>
          <a:off x="0" y="0"/>
          <a:ext cx="0" cy="0"/>
          <a:chOff x="0" y="0"/>
          <a:chExt cx="0" cy="0"/>
        </a:xfrm>
      </p:grpSpPr>
      <p:sp>
        <p:nvSpPr>
          <p:cNvPr id="2" name="Title 1"/>
          <p:cNvSpPr txBox="1">
            <a:spLocks noGrp="1" noChangeArrowheads="1"/>
            <a:extLst>
              <a:ext uri="smNativeData">
                <pr:smNativeData xmlns:pr="smNativeData" xmlns="smNativeData" val="SMDATA_15_DkmYZBMAAAAlAAAAEg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AkAAOgGAACgQQAAmBUAABAAAAAmAAAACAAAAIGhAAAAAAAA"/>
              </a:ext>
            </a:extLst>
          </p:cNvSpPr>
          <p:nvPr>
            <p:ph type="ctrTitle"/>
          </p:nvPr>
        </p:nvSpPr>
        <p:spPr>
          <a:xfrm>
            <a:off x="1524000" y="1122680"/>
            <a:ext cx="9144000" cy="2387600"/>
          </a:xfrm>
          <a:prstGeom prst="rect">
            <a:avLst/>
          </a:prstGeom>
        </p:spPr>
        <p:txBody>
          <a:bodyPr vert="horz" wrap="square" lIns="91440" tIns="45720" rIns="91440" bIns="45720" numCol="1" spcCol="215900" anchor="b">
            <a:prstTxWarp prst="textNoShape">
              <a:avLst/>
            </a:prstTxWarp>
          </a:bodyPr>
          <a:lstStyle>
            <a:lvl1pPr algn="ctr">
              <a:defRPr lang="en-us" sz="4800" cap="none">
                <a:solidFill>
                  <a:srgbClr val="005493"/>
                </a:solidFill>
                <a:latin typeface="IBM Plex Mono SemiBold" pitchFamily="0" charset="0"/>
                <a:ea typeface="Calibri Light" pitchFamily="2" charset="0"/>
                <a:cs typeface="Calibri Light"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r>
              <a:t>Click to edit Master title style</a:t>
            </a:r>
          </a:p>
        </p:txBody>
      </p:sp>
      <p:sp>
        <p:nvSpPr>
          <p:cNvPr id="3" name="Footer Placeholder 1"/>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0"/>
          </p:nvPr>
        </p:nvSpPr>
        <p:spPr>
          <a:xfrm>
            <a:off x="4038600" y="6356350"/>
            <a:ext cx="4114800" cy="365125"/>
          </a:xfrm>
          <a:prstGeom prst="rect">
            <a:avLst/>
          </a:prstGeom>
        </p:spPr>
        <p:txBody>
          <a:bodyPr/>
          <a:lstStyle/>
          <a:p>
            <a:pPr>
              <a:defRPr lang="en-us"/>
            </a:pPr>
          </a:p>
        </p:txBody>
      </p:sp>
    </p:spTree>
  </p:cSld>
  <p:clrMapOvr>
    <a:masterClrMapping/>
  </p:clrMapOvr>
  <p:transition spd="slow" p14:dur="1800">
    <p:push dir="u"/>
    <p:extLst>
      <p:ext uri="smNativeData">
        <pr:smNativeData xmlns:pr="smNativeData" xmlns="smNativeData" val="DkmYZAAAAAAIBwAAAAAAABQAAAABAAAAAAAAAAAAAAAAAAAAAQAAAAAAAAAAAAAAAAAAAAAAAAAAAAAA"/>
      </p:ext>
    </p:extLst>
  </p:transition>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1_Vertical Title and Text">
    <p:spTree>
      <p:nvGrpSpPr>
        <p:cNvPr id="1" name=""/>
        <p:cNvGrpSpPr/>
        <p:nvPr/>
      </p:nvGrpSpPr>
      <p:grpSpPr>
        <a:xfrm>
          <a:off x="0" y="0"/>
          <a:ext cx="0" cy="0"/>
          <a:chOff x="0" y="0"/>
          <a:chExt cx="0" cy="0"/>
        </a:xfrm>
      </p:grpSpPr>
      <p:sp>
        <p:nvSpPr>
          <p:cNvPr id="2" name="Vertical Text Placeholder 2"/>
          <p:cNvSpPr txBox="1">
            <a:spLocks noGrp="1" noChangeArrowheads="1"/>
            <a:extLst>
              <a:ext uri="smNativeData">
                <pr:smNativeData xmlns:pr="smNativeData" xmlns="smNativeData" val="SMDATA_15_DkmYZBMAAAAlAAAAEgAAAA0AAAAAkAAAAEgAAACQAAAAS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D8CAAC8NAAAACYAABAAAAAmAAAACAAAAAOBAAAAAAAA"/>
              </a:ext>
            </a:extLst>
          </p:cNvSpPr>
          <p:nvPr>
            <p:ph idx="1"/>
          </p:nvPr>
        </p:nvSpPr>
        <p:spPr>
          <a:xfrm>
            <a:off x="838200" y="365125"/>
            <a:ext cx="7734300" cy="5812155"/>
          </a:xfrm>
          <a:prstGeom prst="rect">
            <a:avLst/>
          </a:prstGeom>
        </p:spPr>
        <p:txBody>
          <a:bodyPr vert="vert"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3" name="Footer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0"/>
          </p:nvPr>
        </p:nvSpPr>
        <p:spPr>
          <a:xfrm>
            <a:off x="4038600" y="6356350"/>
            <a:ext cx="4114800" cy="365125"/>
          </a:xfrm>
          <a:prstGeom prst="rect">
            <a:avLst/>
          </a:prstGeom>
        </p:spPr>
        <p:txBody>
          <a:bodyPr/>
          <a:lstStyle/>
          <a:p>
            <a:pPr>
              <a:defRPr lang="en-us"/>
            </a:pPr>
          </a:p>
        </p:txBody>
      </p:sp>
    </p:spTree>
  </p:cSld>
  <p:clrMapOvr>
    <a:masterClrMapping/>
  </p:clrMapOvr>
  <p:transition spd="slow" p14:dur="1800">
    <p:push dir="u"/>
    <p:extLst>
      <p:ext uri="smNativeData">
        <pr:smNativeData xmlns:pr="smNativeData" xmlns="smNativeData" val="DkmYZAAAAAAIBwAAAAAAABQAAAABAAAAAAAAAAAAAAAAAAAAAQAAAAAAAAAAAAAAAAAAAAAAAAAAAAAA"/>
      </p:ext>
    </p:extLst>
  </p:transition>
</p:sldLayout>
</file>

<file path=ppt/slideLayouts/slideLayout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slide">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8AAAAAAAAAAAAAAAAAAAAAA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UAAMgQAABgRQAAeBIAABAgAAAmAAAACAAAAIEAAAAAAAAA"/>
              </a:ext>
            </a:extLst>
          </p:cNvSpPr>
          <p:nvPr>
            <p:ph type="ctrTitle"/>
          </p:nvPr>
        </p:nvSpPr>
        <p:spPr>
          <a:xfrm>
            <a:off x="914400" y="2727960"/>
            <a:ext cx="10363200" cy="274320"/>
          </a:xfrm>
        </p:spPr>
        <p:txBody>
          <a:bodyPr vert="horz" wrap="square" lIns="0" tIns="0" rIns="0" bIns="0" numCol="1" spcCol="215900" anchor="ctr">
            <a:prstTxWarp prst="textNoShape">
              <a:avLst/>
            </a:prstTxWarp>
          </a:bodyPr>
          <a:lstStyle/>
          <a:p>
            <a:pPr>
              <a:defRPr lang="en-us"/>
            </a:pPr>
            <a:r>
              <a:t>Click to edit Master title style</a:t>
            </a:r>
          </a:p>
        </p:txBody>
      </p:sp>
      <p:sp>
        <p:nvSpPr>
          <p:cNvPr id="3" name="SlideSubtitle1"/>
          <p:cNvSpPr>
            <a:spLocks noGrp="1" noChangeArrowheads="1"/>
            <a:extLst>
              <a:ext uri="smNativeData">
                <pr:smNativeData xmlns:pr="smNativeData" xmlns="smNativeData" val="SMDATA_15_DkmYZB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QAsAAOgXAADAPwAAmBkAABAgAAAmAAAACAAAAAEAAAAAAAAA"/>
              </a:ext>
            </a:extLst>
          </p:cNvSpPr>
          <p:nvPr>
            <p:ph type="subTitle" idx="1"/>
          </p:nvPr>
        </p:nvSpPr>
        <p:spPr>
          <a:xfrm>
            <a:off x="1828800" y="3886200"/>
            <a:ext cx="8534400" cy="274320"/>
          </a:xfrm>
        </p:spPr>
        <p:txBody>
          <a:bodyPr/>
          <a:lstStyle/>
          <a:p>
            <a:pPr>
              <a:defRPr lang="en-us"/>
            </a:pPr>
            <a:r>
              <a:t>Click to edit Master subtitle style</a:t>
            </a:r>
          </a:p>
        </p:txBody>
      </p:sp>
      <p:sp>
        <p:nvSpPr>
          <p:cNvPr id="4"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D5F5-BBD2-3223-9CDF-4D769B916A18}" type="datetime1">
              <a:t/>
            </a:fld>
          </a:p>
        </p:txBody>
      </p:sp>
      <p:sp>
        <p:nvSpPr>
          <p:cNvPr id="5"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6"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9E40-0ED2-3268-9CDF-F83DD0916AAD}" type="slidenum">
              <a:t>42</a:t>
            </a:fld>
          </a:p>
        </p:txBody>
      </p:sp>
    </p:spTree>
  </p:cSld>
  <p:clrMapOvr>
    <a:masterClrMapping/>
  </p:clrMapOvr>
  <p:hf hdr="0" ftr="0"/>
</p:sldLayout>
</file>

<file path=ppt/slideLayouts/slideLayout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 and conten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RQYAAJsBAAC7RAAAGQoAABAgAAAmAAAACAAAAAAAAAAAAAAA"/>
              </a:ext>
            </a:extLst>
          </p:cNvSpPr>
          <p:nvPr>
            <p:ph type="title"/>
          </p:nvPr>
        </p:nvSpPr>
        <p:spPr/>
        <p:txBody>
          <a:bodyPr/>
          <a:lstStyle/>
          <a:p>
            <a:pPr>
              <a:defRPr lang="en-us"/>
            </a:pPr>
            <a:r>
              <a:t>Click to edit Master title style</a:t>
            </a:r>
          </a:p>
        </p:txBody>
      </p:sp>
      <p:sp>
        <p:nvSpPr>
          <p:cNvPr id="3" name="SlideText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NQcAAPsJAADLQwAACCYAABAgAAAmAAAACAAAAAAAAAAAAAAA"/>
              </a:ext>
            </a:extLst>
          </p:cNvSpPr>
          <p:nvPr>
            <p:ph idx="1"/>
          </p:nvPr>
        </p:nvSpPr>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8E5E-10D2-3278-9CDF-E62DC0916AB3}" type="datetime1">
              <a:t/>
            </a:fld>
          </a:p>
        </p:txBody>
      </p:sp>
      <p:sp>
        <p:nvSpPr>
          <p:cNvPr id="5"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6"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9935-7BD2-326F-9CDF-8D3AD7916AD8}" type="slidenum">
              <a:t>47</a:t>
            </a:fld>
          </a:p>
        </p:txBody>
      </p:sp>
    </p:spTree>
  </p:cSld>
  <p:clrMapOvr>
    <a:masterClrMapping/>
  </p:clrMapOvr>
  <p:hf hdr="0" ftr="0"/>
</p:sldLayout>
</file>

<file path=ppt/slideLayouts/slideLayout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7QUAABwbAACtRQAAfSMAABAgAAAmAAAACAAAAAEAAAAAAAAA"/>
              </a:ext>
            </a:extLst>
          </p:cNvSpPr>
          <p:nvPr>
            <p:ph type="title"/>
          </p:nvPr>
        </p:nvSpPr>
        <p:spPr>
          <a:xfrm>
            <a:off x="963295" y="4406900"/>
            <a:ext cx="10363200" cy="1362075"/>
          </a:xfrm>
        </p:spPr>
        <p:txBody>
          <a:bodyPr/>
          <a:lstStyle/>
          <a:p>
            <a:pPr>
              <a:defRPr lang="en-us"/>
            </a:pPr>
            <a:r>
              <a:t>Click to edit Master title style</a:t>
            </a:r>
          </a:p>
        </p:txBody>
      </p:sp>
      <p:sp>
        <p:nvSpPr>
          <p:cNvPr id="3" name="SlideText1"/>
          <p:cNvSpPr>
            <a:spLocks noGrp="1" noChangeArrowheads="1"/>
            <a:extLst>
              <a:ext uri="smNativeData">
                <pr:smNativeData xmlns:pr="smNativeData" xmlns="smNativeData" val="SMDATA_15_DkmYZB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7QUAAOERAACtRQAAHBsAABAgAAAmAAAACAAAAIEAAAAAAAAA"/>
              </a:ext>
            </a:extLst>
          </p:cNvSpPr>
          <p:nvPr>
            <p:ph idx="1"/>
          </p:nvPr>
        </p:nvSpPr>
        <p:spPr>
          <a:xfrm>
            <a:off x="963295" y="2906395"/>
            <a:ext cx="10363200" cy="1500505"/>
          </a:xfrm>
        </p:spPr>
        <p:txBody>
          <a:bodyPr vert="horz" wrap="square" lIns="0" tIns="0" rIns="0" bIns="0" numCol="1" spcCol="215900" anchor="b">
            <a:prstTxWarp prst="textNoShape">
              <a:avLst/>
            </a:prstTxWarp>
          </a:bodyPr>
          <a:lstStyle/>
          <a:p>
            <a:pPr>
              <a:defRPr lang="en-us"/>
            </a:pPr>
            <a:r>
              <a:t>Click to edit Master text styles</a:t>
            </a:r>
          </a:p>
        </p:txBody>
      </p:sp>
      <p:sp>
        <p:nvSpPr>
          <p:cNvPr id="4"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89EA-A4D2-327F-9CDF-522AC7916A07}" type="datetime1">
              <a:t/>
            </a:fld>
          </a:p>
        </p:txBody>
      </p:sp>
      <p:sp>
        <p:nvSpPr>
          <p:cNvPr id="5"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6"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FBA3-EDD2-320D-9CDF-1B58B5916A4E}" type="slidenum">
              <a:t>42</a:t>
            </a:fld>
          </a:p>
        </p:txBody>
      </p:sp>
    </p:spTree>
  </p:cSld>
  <p:clrMapOvr>
    <a:masterClrMapping/>
  </p:clrMapOvr>
  <p:hf hdr="0" ftr="0"/>
</p:sldLayout>
</file>

<file path=ppt/slideLayouts/slideLayout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RQYAAJsBAAC7RAAAGQoAABAgAAAmAAAACAAAAAAAAAAAAAAA"/>
              </a:ext>
            </a:extLst>
          </p:cNvSpPr>
          <p:nvPr>
            <p:ph type="title"/>
          </p:nvPr>
        </p:nvSpPr>
        <p:spPr/>
        <p:txBody>
          <a:bodyPr/>
          <a:lstStyle/>
          <a:p>
            <a:pPr>
              <a:defRPr lang="en-us"/>
            </a:pPr>
            <a:r>
              <a:t>Click to edit Master title style</a:t>
            </a:r>
          </a:p>
        </p:txBody>
      </p:sp>
      <p:sp>
        <p:nvSpPr>
          <p:cNvPr id="3" name="SlideText2"/>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NgJAADhJAAAsCUAABAgAAAmAAAACAAAAAEAAAAAAAAA"/>
              </a:ext>
            </a:extLst>
          </p:cNvSpPr>
          <p:nvPr>
            <p:ph idx="1"/>
          </p:nvPr>
        </p:nvSpPr>
        <p:spPr>
          <a:xfrm>
            <a:off x="609600" y="1600200"/>
            <a:ext cx="5385435" cy="4526280"/>
          </a:xfr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SlideText1"/>
          <p:cNvSpPr>
            <a:spLocks noGrp="1" noChangeArrowheads="1"/>
            <a:extLst>
              <a:ext uri="smNativeData">
                <pr:smNativeData xmlns:pr="smNativeData" xmlns="smNativeData" val="SMDATA_15_DkmYZB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yYAANgJAABARwAASBIAABAgAAAmAAAACAAAAAEAAAAAAAAA"/>
              </a:ext>
            </a:extLst>
          </p:cNvSpPr>
          <p:nvPr>
            <p:ph idx="2"/>
          </p:nvPr>
        </p:nvSpPr>
        <p:spPr>
          <a:xfrm>
            <a:off x="6196965" y="1600200"/>
            <a:ext cx="5385435" cy="1371600"/>
          </a:xfr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FF44-0AD2-3209-9CDF-FC5CB1916AA9}" type="datetime1">
              <a:t/>
            </a:fld>
          </a:p>
        </p:txBody>
      </p:sp>
      <p:sp>
        <p:nvSpPr>
          <p:cNvPr id="6"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7"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F0FC-B2D2-3206-9CDF-4453BE916A11}" type="slidenum">
              <a:t>42</a:t>
            </a:fld>
          </a:p>
        </p:txBody>
      </p:sp>
    </p:spTree>
  </p:cSld>
  <p:clrMapOvr>
    <a:masterClrMapping/>
  </p:clrMapOvr>
  <p:hf hdr="0" ftr="0"/>
</p:sldLayout>
</file>

<file path=ppt/slideLayouts/slideLayout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B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RQYAAJsBAAC7RAAAGQoAABAgAAAmAAAACAAAAAAAAAAAAAAA"/>
              </a:ext>
            </a:extLst>
          </p:cNvSpPr>
          <p:nvPr>
            <p:ph type="title"/>
          </p:nvPr>
        </p:nvSpPr>
        <p:spPr/>
        <p:txBody>
          <a:bodyPr/>
          <a:lstStyle/>
          <a:p>
            <a:pPr>
              <a:defRPr lang="en-us"/>
            </a:pPr>
            <a:r>
              <a:t>Click to edit Master title style</a:t>
            </a:r>
          </a:p>
        </p:txBody>
      </p:sp>
      <p:sp>
        <p:nvSpPr>
          <p:cNvPr id="3" name="SlideText3"/>
          <p:cNvSpPr>
            <a:spLocks noGrp="1" noChangeArrowheads="1"/>
            <a:extLst>
              <a:ext uri="smNativeData">
                <pr:smNativeData xmlns:pr="smNativeData" xmlns="smNativeData" val="SMDATA_15_DkmYZB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HEJAADjJAAAYQ0AABAgAAAmAAAACAAAAIEAAAAAAAAA"/>
              </a:ext>
            </a:extLst>
          </p:cNvSpPr>
          <p:nvPr>
            <p:ph idx="1"/>
          </p:nvPr>
        </p:nvSpPr>
        <p:spPr>
          <a:xfrm>
            <a:off x="609600" y="1534795"/>
            <a:ext cx="5386705" cy="640080"/>
          </a:xfrm>
        </p:spPr>
        <p:txBody>
          <a:bodyPr vert="horz" wrap="square" lIns="0" tIns="0" rIns="0" bIns="0" numCol="1" spcCol="215900" anchor="b">
            <a:prstTxWarp prst="textNoShape">
              <a:avLst/>
            </a:prstTxWarp>
          </a:bodyPr>
          <a:lstStyle/>
          <a:p>
            <a:pPr>
              <a:defRPr lang="en-us"/>
            </a:pPr>
            <a:r>
              <a:t>Click to edit Master text styles</a:t>
            </a:r>
          </a:p>
        </p:txBody>
      </p:sp>
      <p:sp>
        <p:nvSpPr>
          <p:cNvPr id="4" name="SlideText1"/>
          <p:cNvSpPr>
            <a:spLocks noGrp="1" noChangeArrowheads="1"/>
            <a:extLst>
              <a:ext uri="smNativeData">
                <pr:smNativeData xmlns:pr="smNativeData" xmlns="smNativeData" val="SMDATA_15_DkmYZB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GENAADjJAAA0RUAABAgAAAmAAAACAAAAAEAAAAAAAAA"/>
              </a:ext>
            </a:extLst>
          </p:cNvSpPr>
          <p:nvPr>
            <p:ph idx="2"/>
          </p:nvPr>
        </p:nvSpPr>
        <p:spPr>
          <a:xfrm>
            <a:off x="609600" y="2174875"/>
            <a:ext cx="5386705" cy="1371600"/>
          </a:xfr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SlideText2"/>
          <p:cNvSpPr>
            <a:spLocks noGrp="1" noChangeArrowheads="1"/>
            <a:extLst>
              <a:ext uri="smNativeData">
                <pr:smNativeData xmlns:pr="smNativeData" xmlns="smNativeData" val="SMDATA_15_DkmYZBMAAAAlAAAAZAAAAE8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SYAALELAABARwAAYQ0AABAgAAAmAAAACAAAAIEAAAAAAAAA"/>
              </a:ext>
            </a:extLst>
          </p:cNvSpPr>
          <p:nvPr>
            <p:ph idx="3"/>
          </p:nvPr>
        </p:nvSpPr>
        <p:spPr>
          <a:xfrm>
            <a:off x="6195695" y="1900555"/>
            <a:ext cx="5386705" cy="274320"/>
          </a:xfrm>
        </p:spPr>
        <p:txBody>
          <a:bodyPr vert="horz" wrap="square" lIns="0" tIns="0" rIns="0" bIns="0" numCol="1" spcCol="215900" anchor="b">
            <a:prstTxWarp prst="textNoShape">
              <a:avLst/>
            </a:prstTxWarp>
          </a:bodyPr>
          <a:lstStyle/>
          <a:p>
            <a:pPr>
              <a:defRPr lang="en-us"/>
            </a:pPr>
            <a:r>
              <a:t>Click to edit Master text styles</a:t>
            </a:r>
          </a:p>
        </p:txBody>
      </p:sp>
      <p:sp>
        <p:nvSpPr>
          <p:cNvPr id="6" name="SlideText4"/>
          <p:cNvSpPr>
            <a:spLocks noGrp="1" noChangeArrowheads="1"/>
            <a:extLst>
              <a:ext uri="smNativeData">
                <pr:smNativeData xmlns:pr="smNativeData" xmlns="smNativeData" val="SMDATA_15_DkmYZB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SYAAGENAABARwAA0RUAABAgAAAmAAAACAAAAAEAAAAAAAAA"/>
              </a:ext>
            </a:extLst>
          </p:cNvSpPr>
          <p:nvPr>
            <p:ph idx="4"/>
          </p:nvPr>
        </p:nvSpPr>
        <p:spPr>
          <a:xfrm>
            <a:off x="6195695" y="2174875"/>
            <a:ext cx="5386705" cy="1371600"/>
          </a:xfr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7"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B643-0DD2-3240-9CDF-FB15F8916AAE}" type="datetime1">
              <a:t/>
            </a:fld>
          </a:p>
        </p:txBody>
      </p:sp>
      <p:sp>
        <p:nvSpPr>
          <p:cNvPr id="8"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9"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DD3B-75D2-322B-9CDF-837E93916AD6}" type="slidenum">
              <a:t>42</a:t>
            </a:fld>
          </a:p>
        </p:txBody>
      </p:sp>
    </p:spTree>
  </p:cSld>
  <p:clrMapOvr>
    <a:masterClrMapping/>
  </p:clrMapOvr>
  <p:hf hdr="0" ftr="0"/>
</p:sldLayout>
</file>

<file path=ppt/slideLayouts/slideLayout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le only">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RQYAAJsBAAC7RAAAGQoAABAgAAAmAAAACAAAAAAAAAAAAAAA"/>
              </a:ext>
            </a:extLst>
          </p:cNvSpPr>
          <p:nvPr>
            <p:ph type="title"/>
          </p:nvPr>
        </p:nvSpPr>
        <p:spPr/>
        <p:txBody>
          <a:bodyPr/>
          <a:lstStyle/>
          <a:p>
            <a:pPr>
              <a:defRPr lang="en-us"/>
            </a:pPr>
            <a:r>
              <a:t>Click to edit Master title style</a:t>
            </a:r>
          </a:p>
        </p:txBody>
      </p:sp>
      <p:sp>
        <p:nvSpPr>
          <p:cNvPr id="3"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A8CD-83D2-325E-9CDF-750BE6916A20}" type="datetime1">
              <a:t/>
            </a:fld>
          </a:p>
        </p:txBody>
      </p:sp>
      <p:sp>
        <p:nvSpPr>
          <p:cNvPr id="4"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5"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E936-78D2-321F-9CDF-8E4AA7916ADB}" type="slidenum">
              <a:t>42</a:t>
            </a:fld>
          </a:p>
        </p:txBody>
      </p:sp>
    </p:spTree>
  </p:cSld>
  <p:clrMapOvr>
    <a:masterClrMapping/>
  </p:clrMapOvr>
  <p:hf hdr="0" ftr="0"/>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and Content">
    <p:spTree>
      <p:nvGrpSpPr>
        <p:cNvPr id="1" name=""/>
        <p:cNvGrpSpPr/>
        <p:nvPr/>
      </p:nvGrpSpPr>
      <p:grpSpPr>
        <a:xfrm>
          <a:off x="0" y="0"/>
          <a:ext cx="0" cy="0"/>
          <a:chOff x="0" y="0"/>
          <a:chExt cx="0" cy="0"/>
        </a:xfrm>
      </p:grpSpPr>
      <p:sp>
        <p:nvSpPr>
          <p:cNvPr id="2" name="Title 1"/>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D8CAADYRQAAZwoAABAAAAAmAAAACAAAAAGBAAAAAAAA"/>
              </a:ext>
            </a:extLst>
          </p:cNvSpPr>
          <p:nvPr>
            <p:ph type="title"/>
          </p:nvPr>
        </p:nvSpPr>
        <p:spPr>
          <a:xfrm>
            <a:off x="838200" y="365125"/>
            <a:ext cx="10515600" cy="1325880"/>
          </a:xfrm>
          <a:prstGeom prst="rect">
            <a:avLst/>
          </a:prstGeom>
        </p:spPr>
        <p:txBody>
          <a:bodyPr/>
          <a:lstStyle/>
          <a:p>
            <a:pPr>
              <a:defRPr lang="en-us"/>
            </a:pPr>
            <a:r>
              <a:t>Click to edit Master title style</a:t>
            </a:r>
          </a:p>
        </p:txBody>
      </p:sp>
      <p:sp>
        <p:nvSpPr>
          <p:cNvPr id="3" name="Content Placeholder 2"/>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LeR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DsLAADYRQAAACYAABAAAAAmAAAACAAAAAGBAAAAAAAA"/>
              </a:ext>
            </a:extLst>
          </p:cNvSpPr>
          <p:nvPr>
            <p:ph idx="1"/>
          </p:nvPr>
        </p:nvSpPr>
        <p:spPr>
          <a:xfrm>
            <a:off x="838200" y="1825625"/>
            <a:ext cx="10515600" cy="4351655"/>
          </a:xfrm>
          <a:prstGeom prst="rect">
            <a:avLst/>
          </a:prstGeo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9525-6BD2-3263-9CDF-9D36DB916AC8}" type="datetime1">
              <a:t>1/27/22</a:t>
            </a:fld>
          </a:p>
        </p:txBody>
      </p:sp>
      <p:sp>
        <p:nvSpPr>
          <p:cNvPr id="5" name="Footer Placeholder 4"/>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s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6" name="Slide Number Placeholder 5"/>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9425-6BD2-3262-9CDF-9D37DA916AC8}" type="slidenum">
              <a:t>‹#›</a:t>
            </a:fld>
          </a:p>
        </p:txBody>
      </p:sp>
    </p:spTree>
  </p:cSld>
  <p:clrMapOvr>
    <a:masterClrMapping/>
  </p:clrMapOvr>
  <p:hf hdr="0" ftr="0"/>
</p:sldLayout>
</file>

<file path=ppt/slideLayouts/slideLayout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C9DC-92D2-323F-9CDF-646A87916A31}" type="datetime1">
              <a:t/>
            </a:fld>
          </a:p>
        </p:txBody>
      </p:sp>
      <p:sp>
        <p:nvSpPr>
          <p:cNvPr id="3"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4"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AA49-07D2-325C-9CDF-F109E4916AA4}" type="slidenum">
              <a:t>42</a:t>
            </a:fld>
          </a:p>
        </p:txBody>
      </p:sp>
    </p:spTree>
  </p:cSld>
  <p:clrMapOvr>
    <a:masterClrMapping/>
  </p:clrMapOvr>
  <p:hf hdr="0" ftr="0"/>
</p:sldLayout>
</file>

<file path=ppt/slideLayouts/slideLayout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K4BAABtHAAA1AgAABAgAAAmAAAACAAAAIEAAAAAAAAA"/>
              </a:ext>
            </a:extLst>
          </p:cNvSpPr>
          <p:nvPr>
            <p:ph type="title"/>
          </p:nvPr>
        </p:nvSpPr>
        <p:spPr>
          <a:xfrm>
            <a:off x="609600" y="273050"/>
            <a:ext cx="4011295" cy="1162050"/>
          </a:xfrm>
        </p:spPr>
        <p:txBody>
          <a:bodyPr vert="horz" wrap="square" lIns="0" tIns="0" rIns="0" bIns="0" numCol="1" spcCol="215900" anchor="b">
            <a:prstTxWarp prst="textNoShape">
              <a:avLst/>
            </a:prstTxWarp>
          </a:bodyPr>
          <a:lstStyle/>
          <a:p>
            <a:pPr>
              <a:defRPr lang="en-us"/>
            </a:pPr>
            <a:r>
              <a:t>Click to edit Master title style</a:t>
            </a:r>
          </a:p>
        </p:txBody>
      </p:sp>
      <p:sp>
        <p:nvSpPr>
          <p:cNvPr id="3" name="SlideText2"/>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Ux0AAK4BAABARwAAsCUAABAgAAAmAAAACAAAAAEAAAAAAAAA"/>
              </a:ext>
            </a:extLst>
          </p:cNvSpPr>
          <p:nvPr>
            <p:ph idx="1"/>
          </p:nvPr>
        </p:nvSpPr>
        <p:spPr>
          <a:xfrm>
            <a:off x="4766945" y="273050"/>
            <a:ext cx="6815455" cy="5853430"/>
          </a:xfr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SlideText1"/>
          <p:cNvSpPr>
            <a:spLocks noGrp="1" noChangeArrowheads="1"/>
            <a:extLst>
              <a:ext uri="smNativeData">
                <pr:smNativeData xmlns:pr="smNativeData" xmlns="smNativeData" val="SMDATA_15_DkmYZB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NQIAABtHAAAhAoAABAgAAAmAAAACAAAAAEAAAAAAAAA"/>
              </a:ext>
            </a:extLst>
          </p:cNvSpPr>
          <p:nvPr>
            <p:ph idx="2"/>
          </p:nvPr>
        </p:nvSpPr>
        <p:spPr>
          <a:xfrm>
            <a:off x="609600" y="1435100"/>
            <a:ext cx="4011295" cy="274320"/>
          </a:xfrm>
        </p:spPr>
        <p:txBody>
          <a:bodyPr/>
          <a:lstStyle/>
          <a:p>
            <a:pPr>
              <a:defRPr lang="en-us"/>
            </a:pPr>
            <a:r>
              <a:t>Click to edit Master text styles</a:t>
            </a:r>
          </a:p>
        </p:txBody>
      </p:sp>
      <p:sp>
        <p:nvSpPr>
          <p:cNvPr id="5"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8BC3-8DD2-327D-9CDF-7B28C5916A2E}" type="datetime1">
              <a:t/>
            </a:fld>
          </a:p>
        </p:txBody>
      </p:sp>
      <p:sp>
        <p:nvSpPr>
          <p:cNvPr id="6"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7"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8CAF-E1D2-327A-9CDF-172FC2916A42}" type="slidenum">
              <a:t>42</a:t>
            </a:fld>
          </a:p>
        </p:txBody>
      </p:sp>
    </p:spTree>
  </p:cSld>
  <p:clrMapOvr>
    <a:masterClrMapping/>
  </p:clrMapOvr>
  <p:hf hdr="0" ftr="0"/>
</p:sldLayout>
</file>

<file path=ppt/slideLayouts/slideLayout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0AAAAAAAAAAAAAAAAAAAAAA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sw4AAIgdAACzOwAABCEAABAgAAAmAAAACAAAAIEAAAAAAAAA"/>
              </a:ext>
            </a:extLst>
          </p:cNvSpPr>
          <p:nvPr>
            <p:ph type="title"/>
          </p:nvPr>
        </p:nvSpPr>
        <p:spPr>
          <a:xfrm>
            <a:off x="2389505" y="4800600"/>
            <a:ext cx="7315200" cy="566420"/>
          </a:xfrm>
        </p:spPr>
        <p:txBody>
          <a:bodyPr vert="horz" wrap="square" lIns="0" tIns="0" rIns="0" bIns="0" numCol="1" spcCol="215900" anchor="b">
            <a:prstTxWarp prst="textNoShape">
              <a:avLst/>
            </a:prstTxWarp>
          </a:bodyPr>
          <a:lstStyle/>
          <a:p>
            <a:pPr>
              <a:defRPr lang="en-us"/>
            </a:pPr>
            <a:r>
              <a:t>Click to edit Master title style</a:t>
            </a:r>
          </a:p>
        </p:txBody>
      </p:sp>
      <p:sp>
        <p:nvSpPr>
          <p:cNvPr id="3" name="SlideText2"/>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sw4AAMYDAACzOwAAFh0AABAgAAAmAAAACAAAAAEAAAAAAAAA"/>
              </a:ext>
            </a:extLst>
          </p:cNvSpPr>
          <p:nvPr>
            <p:ph idx="1"/>
          </p:nvPr>
        </p:nvSpPr>
        <p:spPr>
          <a:xfrm>
            <a:off x="2389505" y="613410"/>
            <a:ext cx="7315200" cy="4114800"/>
          </a:xfrm>
        </p:spPr>
        <p:txBody>
          <a:bodyPr/>
          <a:lstStyle/>
          <a:p>
            <a:pPr>
              <a:defRPr lang="en-us"/>
            </a:pPr>
            <a:r>
              <a:t>Click to edit Master text styles</a:t>
            </a:r>
          </a:p>
        </p:txBody>
      </p:sp>
      <p:sp>
        <p:nvSpPr>
          <p:cNvPr id="4" name="SlideText1"/>
          <p:cNvSpPr>
            <a:spLocks noGrp="1" noChangeArrowheads="1"/>
            <a:extLst>
              <a:ext uri="smNativeData">
                <pr:smNativeData xmlns:pr="smNativeData" xmlns="smNativeData" val="SMDATA_15_DkmYZBMAAAAlAAAAZAAAAE8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Fp4U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sw4AAAQhAACzOwAAtCIAABAgAAAmAAAACAAAAAEAAAAAAAAA"/>
              </a:ext>
            </a:extLst>
          </p:cNvSpPr>
          <p:nvPr>
            <p:ph idx="2"/>
          </p:nvPr>
        </p:nvSpPr>
        <p:spPr>
          <a:xfrm>
            <a:off x="2389505" y="5367020"/>
            <a:ext cx="7315200" cy="274320"/>
          </a:xfrm>
        </p:spPr>
        <p:txBody>
          <a:bodyPr/>
          <a:lstStyle/>
          <a:p>
            <a:pPr>
              <a:defRPr lang="en-us"/>
            </a:pPr>
            <a:r>
              <a:t>Click to edit Master text styles</a:t>
            </a:r>
          </a:p>
        </p:txBody>
      </p:sp>
      <p:sp>
        <p:nvSpPr>
          <p:cNvPr id="5"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8A31-7FD2-327C-9CDF-8929C4916ADC}" type="datetime1">
              <a:t/>
            </a:fld>
          </a:p>
        </p:txBody>
      </p:sp>
      <p:sp>
        <p:nvSpPr>
          <p:cNvPr id="6"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7"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nhQW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8AEF-A1D2-327C-9CDF-5729C4916A02}" type="slidenum">
              <a:t>42</a:t>
            </a:fld>
          </a:p>
        </p:txBody>
      </p:sp>
    </p:spTree>
  </p:cSld>
  <p:clrMapOvr>
    <a:masterClrMapping/>
  </p:clrMapOvr>
  <p:hf hdr="0" ftr="0"/>
</p:sldLayout>
</file>

<file path=ppt/slideLayouts/slideLayout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RQYAAJsBAAC7RAAAGQoAABAgAAAmAAAACAAAAAAAAAAAAAAA"/>
              </a:ext>
            </a:extLst>
          </p:cNvSpPr>
          <p:nvPr>
            <p:ph type="title"/>
          </p:nvPr>
        </p:nvSpPr>
        <p:spPr/>
        <p:txBody>
          <a:bodyPr/>
          <a:lstStyle/>
          <a:p>
            <a:pPr>
              <a:defRPr lang="en-us"/>
            </a:pPr>
            <a:r>
              <a:t>Click to edit Master title style</a:t>
            </a:r>
          </a:p>
        </p:txBody>
      </p:sp>
      <p:sp>
        <p:nvSpPr>
          <p:cNvPr id="3" name="SlideText1"/>
          <p:cNvSpPr>
            <a:spLocks noGrp="1" noChangeArrowheads="1"/>
            <a:extLst>
              <a:ext uri="smNativeData">
                <pr:smNativeData xmlns:pr="smNativeData" xmlns="smNativeData" val="SMDATA_15_DkmYZBMAAAAlAAAAZAAAAE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NQcAAPsJAADLQwAACCYAABAgAAAmAAAACAAAAAIAAAAAAAAA"/>
              </a:ext>
            </a:extLst>
          </p:cNvSpPr>
          <p:nvPr>
            <p:ph idx="1"/>
          </p:nvPr>
        </p:nvSpPr>
        <p:spPr/>
        <p:txBody>
          <a:bodyPr vert="vert" wrap="square" lIns="0" tIns="0" rIns="0" bIns="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E6B9-F7D2-3210-9CDF-0145A8916A54}" type="datetime1">
              <a:t/>
            </a:fld>
          </a:p>
        </p:txBody>
      </p:sp>
      <p:sp>
        <p:nvSpPr>
          <p:cNvPr id="5"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6"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85DC-92D2-3273-9CDF-6426CB916A31}" type="slidenum">
              <a:t>42</a:t>
            </a:fld>
          </a:p>
        </p:txBody>
      </p:sp>
    </p:spTree>
  </p:cSld>
  <p:clrMapOvr>
    <a:masterClrMapping/>
  </p:clrMapOvr>
  <p:hf hdr="0" ftr="0"/>
</p:sldLayout>
</file>

<file path=ppt/slideLayouts/slideLayout2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DkmYZBMAAAAlAAAAZAAAAE0AAAAAAAAAAAAAAAAAAAAAAAAAAAAAAAAC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YDYAALABAABARwAAsCUAABAgAAAmAAAACAAAAIMAAAAAAAAA"/>
              </a:ext>
            </a:extLst>
          </p:cNvSpPr>
          <p:nvPr>
            <p:ph type="title"/>
          </p:nvPr>
        </p:nvSpPr>
        <p:spPr>
          <a:xfrm>
            <a:off x="8839200" y="274320"/>
            <a:ext cx="2743200" cy="5852160"/>
          </a:xfrm>
        </p:spPr>
        <p:txBody>
          <a:bodyPr vert="vert" wrap="square" lIns="0" tIns="0" rIns="0" bIns="0" numCol="1" spcCol="215900" anchor="b">
            <a:prstTxWarp prst="textNoShape">
              <a:avLst/>
            </a:prstTxWarp>
          </a:bodyPr>
          <a:lstStyle/>
          <a:p>
            <a:pPr>
              <a:defRPr lang="en-us"/>
            </a:pPr>
            <a:r>
              <a:t>Click to edit Master title style</a:t>
            </a:r>
          </a:p>
        </p:txBody>
      </p:sp>
      <p:sp>
        <p:nvSpPr>
          <p:cNvPr id="3" name="SlideText1"/>
          <p:cNvSpPr>
            <a:spLocks noGrp="1" noChangeArrowheads="1"/>
            <a:extLst>
              <a:ext uri="smNativeData">
                <pr:smNativeData xmlns:pr="smNativeData" xmlns="smNativeData" val="SMDATA_15_DkmYZBMAAAAlAAAAZAAAAE0AAAAAAAAAAAAAAAAAAAAAAAAAAAAAAAAAAAAAAQ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nhQW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LABAAAfNQAAsCUAABAgAAAmAAAACAAAAAMAAAAAAAAA"/>
              </a:ext>
            </a:extLst>
          </p:cNvSpPr>
          <p:nvPr>
            <p:ph idx="1"/>
          </p:nvPr>
        </p:nvSpPr>
        <p:spPr>
          <a:xfrm>
            <a:off x="609600" y="274320"/>
            <a:ext cx="8025765" cy="5852160"/>
          </a:xfrm>
        </p:spPr>
        <p:txBody>
          <a:bodyPr vert="vert" wrap="square" lIns="0" tIns="0" rIns="0" bIns="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Time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AAAAAAAAAAA"/>
              </a:ext>
            </a:extLst>
          </p:cNvSpPr>
          <p:nvPr>
            <p:ph type="dt" sz="quarter" idx="10"/>
          </p:nvPr>
        </p:nvSpPr>
        <p:spPr/>
        <p:txBody>
          <a:bodyPr/>
          <a:lstStyle/>
          <a:p>
            <a:pPr>
              <a:defRPr lang="en-us"/>
            </a:pPr>
            <a:fld id="{3F67B733-7DD2-3241-9CDF-8B14F9916ADE}" type="datetime1">
              <a:t/>
            </a:fld>
          </a:p>
        </p:txBody>
      </p:sp>
      <p:sp>
        <p:nvSpPr>
          <p:cNvPr id="5" name="Foot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AAAAAAAAAAA"/>
              </a:ext>
            </a:extLst>
          </p:cNvSpPr>
          <p:nvPr>
            <p:ph type="ftr" sz="quarter" idx="11"/>
          </p:nvPr>
        </p:nvSpPr>
        <p:spPr/>
        <p:txBody>
          <a:bodyPr/>
          <a:lstStyle/>
          <a:p>
            <a:pPr>
              <a:defRPr lang="en-us"/>
            </a:pPr>
          </a:p>
        </p:txBody>
      </p:sp>
      <p:sp>
        <p:nvSpPr>
          <p:cNvPr id="6" name="SlideNumberArea1"/>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nhQW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AAAAAAAAAAA"/>
              </a:ext>
            </a:extLst>
          </p:cNvSpPr>
          <p:nvPr>
            <p:ph type="sldNum" sz="quarter" idx="12"/>
          </p:nvPr>
        </p:nvSpPr>
        <p:spPr/>
        <p:txBody>
          <a:bodyPr/>
          <a:lstStyle/>
          <a:p>
            <a:pPr>
              <a:defRPr lang="en-us"/>
            </a:pPr>
            <a:fld id="{3F67E5F5-BBD2-3213-9CDF-4D46AB916A18}" type="slidenum">
              <a:t>42</a:t>
            </a:fld>
          </a:p>
        </p:txBody>
      </p:sp>
    </p:spTree>
  </p:cSld>
  <p:clrMapOvr>
    <a:masterClrMapping/>
  </p:clrMapOvr>
  <p:hf hdr="0" ftr="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reserve="1">
  <p:cSld name="Section Header">
    <p:spTree>
      <p:nvGrpSpPr>
        <p:cNvPr id="1" name=""/>
        <p:cNvGrpSpPr/>
        <p:nvPr/>
      </p:nvGrpSpPr>
      <p:grpSpPr>
        <a:xfrm>
          <a:off x="0" y="0"/>
          <a:ext cx="0" cy="0"/>
          <a:chOff x="0" y="0"/>
          <a:chExt cx="0" cy="0"/>
        </a:xfrm>
      </p:grpSpPr>
      <p:sp>
        <p:nvSpPr>
          <p:cNvPr id="2" name="Title 1"/>
          <p:cNvSpPr txBox="1">
            <a:spLocks noGrp="1" noChangeArrowheads="1"/>
            <a:extLst>
              <a:ext uri="smNativeData">
                <pr:smNativeData xmlns:pr="smNativeData" xmlns="smNativeData" val="SMDATA_15_DkmYZBMAAAAlAAAAEg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gUAAIUKAADORQAAERwAABAAAAAmAAAACAAAAIGBAAAAAAAA"/>
              </a:ext>
            </a:extLst>
          </p:cNvSpPr>
          <p:nvPr>
            <p:ph type="title"/>
          </p:nvPr>
        </p:nvSpPr>
        <p:spPr>
          <a:xfrm>
            <a:off x="831850" y="1710055"/>
            <a:ext cx="10515600" cy="2852420"/>
          </a:xfrm>
          <a:prstGeom prst="rect">
            <a:avLst/>
          </a:prstGeom>
        </p:spPr>
        <p:txBody>
          <a:bodyPr vert="horz" wrap="square" lIns="91440" tIns="45720" rIns="91440" bIns="45720" numCol="1" spcCol="215900" anchor="b">
            <a:prstTxWarp prst="textNoShape">
              <a:avLst/>
            </a:prstTxWarp>
          </a:bodyPr>
          <a:lstStyle>
            <a:lvl1pPr>
              <a:defRPr lang="en-us" sz="60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r>
              <a:t>Click to edit Master title style</a:t>
            </a:r>
          </a:p>
        </p:txBody>
      </p:sp>
      <p:sp>
        <p:nvSpPr>
          <p:cNvPr id="3" name="Text Placeholder 2"/>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HgUAADwcAADORQAAdiUAABAAAAAmAAAACAAAAAGBAAAAAAAA"/>
              </a:ext>
            </a:extLst>
          </p:cNvSpPr>
          <p:nvPr>
            <p:ph idx="1"/>
          </p:nvPr>
        </p:nvSpPr>
        <p:spPr>
          <a:xfrm>
            <a:off x="831850" y="4589780"/>
            <a:ext cx="10515600" cy="1499870"/>
          </a:xfrm>
          <a:prstGeom prst="rect">
            <a:avLst/>
          </a:prstGeom>
        </p:spPr>
        <p:txBody>
          <a:bodyPr/>
          <a:lstStyle>
            <a:lvl1pPr marL="0" indent="0">
              <a:buNone/>
              <a:defRPr lang="en-us" sz="2400" cap="none">
                <a:solidFill>
                  <a:srgbClr val="8C8C8C"/>
                </a:solidFill>
              </a:defRPr>
            </a:lvl1pPr>
            <a:lvl2pPr marL="457200" indent="0">
              <a:buNone/>
              <a:defRPr lang="en-us" sz="2000" cap="none">
                <a:solidFill>
                  <a:srgbClr val="8C8C8C"/>
                </a:solidFill>
              </a:defRPr>
            </a:lvl2pPr>
            <a:lvl3pPr marL="914400" indent="0">
              <a:buNone/>
              <a:defRPr lang="en-us" sz="1800" cap="none">
                <a:solidFill>
                  <a:srgbClr val="8C8C8C"/>
                </a:solidFill>
              </a:defRPr>
            </a:lvl3pPr>
            <a:lvl4pPr marL="1371600" indent="0">
              <a:buNone/>
              <a:defRPr lang="en-us" sz="1600" cap="none">
                <a:solidFill>
                  <a:srgbClr val="8C8C8C"/>
                </a:solidFill>
              </a:defRPr>
            </a:lvl4pPr>
            <a:lvl5pPr marL="1828800" indent="0">
              <a:buNone/>
              <a:defRPr lang="en-us" sz="1600" cap="none">
                <a:solidFill>
                  <a:srgbClr val="8C8C8C"/>
                </a:solidFill>
              </a:defRPr>
            </a:lvl5pPr>
            <a:lvl6pPr marL="2286000" indent="0">
              <a:buNone/>
              <a:defRPr lang="en-us" sz="1600" cap="none">
                <a:solidFill>
                  <a:srgbClr val="8C8C8C"/>
                </a:solidFill>
              </a:defRPr>
            </a:lvl6pPr>
            <a:lvl7pPr marL="2743200" indent="0">
              <a:buNone/>
              <a:defRPr lang="en-us" sz="1600" cap="none">
                <a:solidFill>
                  <a:srgbClr val="8C8C8C"/>
                </a:solidFill>
              </a:defRPr>
            </a:lvl7pPr>
            <a:lvl8pPr marL="3200400" indent="0">
              <a:buNone/>
              <a:defRPr lang="en-us" sz="1600" cap="none">
                <a:solidFill>
                  <a:srgbClr val="8C8C8C"/>
                </a:solidFill>
              </a:defRPr>
            </a:lvl8pPr>
            <a:lvl9pPr marL="3657600" indent="0">
              <a:buNone/>
              <a:defRPr lang="en-us" sz="1600" cap="none">
                <a:solidFill>
                  <a:srgbClr val="8C8C8C"/>
                </a:solidFill>
              </a:defRPr>
            </a:lvl9pPr>
          </a:lstStyle>
          <a:p>
            <a:pPr>
              <a:defRPr lang="en-us"/>
            </a:pPr>
            <a:r>
              <a:t>Click to edit Master text styles</a:t>
            </a:r>
          </a:p>
        </p:txBody>
      </p:sp>
      <p:sp>
        <p:nvSpPr>
          <p:cNvPr id="4" name="Date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F13F-71D2-3207-9CDF-8752BF916AD2}" type="datetime1">
              <a:t/>
            </a:fld>
          </a:p>
        </p:txBody>
      </p:sp>
      <p:sp>
        <p:nvSpPr>
          <p:cNvPr id="5" name="Footer Placeholder 4"/>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6" name="Slide Number Placeholder 5"/>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F4EB-A5D2-3202-9CDF-5357BA916A06}" type="slidenum">
              <a:t>5</a:t>
            </a:fld>
          </a:p>
        </p:txBody>
      </p:sp>
    </p:spTree>
  </p:cSld>
  <p:clrMapOvr>
    <a:masterClrMapping/>
  </p:clrMapOvr>
  <p:hf hdr="0" ftr="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wo Content">
    <p:spTree>
      <p:nvGrpSpPr>
        <p:cNvPr id="1" name=""/>
        <p:cNvGrpSpPr/>
        <p:nvPr/>
      </p:nvGrpSpPr>
      <p:grpSpPr>
        <a:xfrm>
          <a:off x="0" y="0"/>
          <a:ext cx="0" cy="0"/>
          <a:chOff x="0" y="0"/>
          <a:chExt cx="0" cy="0"/>
        </a:xfrm>
      </p:grpSpPr>
      <p:sp>
        <p:nvSpPr>
          <p:cNvPr id="2" name="Title 1"/>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D8CAADYRQAAZwoAABAAAAAmAAAACAAAAAGBAAAAAAAA"/>
              </a:ext>
            </a:extLst>
          </p:cNvSpPr>
          <p:nvPr>
            <p:ph type="title"/>
          </p:nvPr>
        </p:nvSpPr>
        <p:spPr>
          <a:xfrm>
            <a:off x="838200" y="365125"/>
            <a:ext cx="10515600" cy="1325880"/>
          </a:xfrm>
          <a:prstGeom prst="rect">
            <a:avLst/>
          </a:prstGeom>
        </p:spPr>
        <p:txBody>
          <a:bodyPr/>
          <a:lstStyle/>
          <a:p>
            <a:pPr>
              <a:defRPr lang="en-us"/>
            </a:pPr>
            <a:r>
              <a:t>Click to edit Master title style</a:t>
            </a:r>
          </a:p>
        </p:txBody>
      </p:sp>
      <p:sp>
        <p:nvSpPr>
          <p:cNvPr id="3" name="Content Placeholder 2"/>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DsLAAAIJQAAACYAABAAAAAmAAAACAAAAAGBAAAAAAAA"/>
              </a:ext>
            </a:extLst>
          </p:cNvSpPr>
          <p:nvPr>
            <p:ph idx="1"/>
          </p:nvPr>
        </p:nvSpPr>
        <p:spPr>
          <a:xfrm>
            <a:off x="838200" y="1825625"/>
            <a:ext cx="5181600" cy="4351655"/>
          </a:xfrm>
          <a:prstGeom prst="rect">
            <a:avLst/>
          </a:prstGeo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Content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UAADsLAADYRQAAACYAABAAAAAmAAAACAAAAAGBAAAAAAAA"/>
              </a:ext>
            </a:extLst>
          </p:cNvSpPr>
          <p:nvPr>
            <p:ph idx="2"/>
          </p:nvPr>
        </p:nvSpPr>
        <p:spPr>
          <a:xfrm>
            <a:off x="6172200" y="1825625"/>
            <a:ext cx="5181600" cy="4351655"/>
          </a:xfrm>
          <a:prstGeom prst="rect">
            <a:avLst/>
          </a:prstGeo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Date Placeholder 4"/>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D4BA-F4D2-3222-9CDF-02779A916A57}" type="datetime1">
              <a:t>1/27/22</a:t>
            </a:fld>
          </a:p>
        </p:txBody>
      </p:sp>
      <p:sp>
        <p:nvSpPr>
          <p:cNvPr id="6" name="Footer Placeholder 5"/>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7" name="Slide Number Placeholder 6"/>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9DE5-ABD2-326B-9CDF-5D3ED3916A08}" type="slidenum">
              <a:t>‹#›</a:t>
            </a:fld>
          </a:p>
        </p:txBody>
      </p:sp>
    </p:spTree>
  </p:cSld>
  <p:clrMapOvr>
    <a:masterClrMapping/>
  </p:clrMapOvr>
  <p:hf hdr="0" ftr="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reserve="1">
  <p:cSld name="Comparison">
    <p:spTree>
      <p:nvGrpSpPr>
        <p:cNvPr id="1" name=""/>
        <p:cNvGrpSpPr/>
        <p:nvPr/>
      </p:nvGrpSpPr>
      <p:grpSpPr>
        <a:xfrm>
          <a:off x="0" y="0"/>
          <a:ext cx="0" cy="0"/>
          <a:chOff x="0" y="0"/>
          <a:chExt cx="0" cy="0"/>
        </a:xfrm>
      </p:grpSpPr>
      <p:sp>
        <p:nvSpPr>
          <p:cNvPr id="2" name="Title 1"/>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wUAAD8CAADbRQAAZwoAABAAAAAmAAAACAAAAAGBAAAAAAAA"/>
              </a:ext>
            </a:extLst>
          </p:cNvSpPr>
          <p:nvPr>
            <p:ph type="title"/>
          </p:nvPr>
        </p:nvSpPr>
        <p:spPr>
          <a:xfrm>
            <a:off x="840105" y="365125"/>
            <a:ext cx="10515600" cy="1325880"/>
          </a:xfrm>
          <a:prstGeom prst="rect">
            <a:avLst/>
          </a:prstGeom>
        </p:spPr>
        <p:txBody>
          <a:bodyPr/>
          <a:lstStyle/>
          <a:p>
            <a:pPr>
              <a:defRPr lang="en-us"/>
            </a:pPr>
            <a:r>
              <a:t>Click to edit Master title style</a:t>
            </a:r>
          </a:p>
        </p:txBody>
      </p:sp>
      <p:sp>
        <p:nvSpPr>
          <p:cNvPr id="3" name="Text Placeholder 2"/>
          <p:cNvSpPr txBox="1">
            <a:spLocks noGrp="1" noChangeArrowheads="1"/>
            <a:extLst>
              <a:ext uri="smNativeData">
                <pr:smNativeData xmlns:pr="smNativeData" xmlns="smNativeData" val="SMDATA_15_DkmYZBMAAAAlAAAAEg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wUAAFgKAADlJAAAaQ8AABAAAAAmAAAACAAAAIGBAAAAAAAA"/>
              </a:ext>
            </a:extLst>
          </p:cNvSpPr>
          <p:nvPr>
            <p:ph idx="1"/>
          </p:nvPr>
        </p:nvSpPr>
        <p:spPr>
          <a:xfrm>
            <a:off x="840105" y="1681480"/>
            <a:ext cx="5157470" cy="823595"/>
          </a:xfrm>
          <a:prstGeom prst="rect">
            <a:avLst/>
          </a:prstGeom>
        </p:spPr>
        <p:txBody>
          <a:bodyPr vert="horz" wrap="square" lIns="91440" tIns="45720" rIns="91440" bIns="45720" numCol="1" spcCol="215900" anchor="b">
            <a:prstTxWarp prst="textNoShape">
              <a:avLst/>
            </a:prstTxWarp>
          </a:bodyPr>
          <a:lstStyle>
            <a:lvl1pPr marL="0" indent="0">
              <a:buNone/>
              <a:defRPr lang="en-us" sz="2400" b="1" cap="none"/>
            </a:lvl1pPr>
            <a:lvl2pPr marL="457200" indent="0">
              <a:buNone/>
              <a:defRPr lang="en-us" sz="2000" b="1" cap="none"/>
            </a:lvl2pPr>
            <a:lvl3pPr marL="914400" indent="0">
              <a:buNone/>
              <a:defRPr lang="en-us" sz="1800" b="1" cap="none"/>
            </a:lvl3pPr>
            <a:lvl4pPr marL="1371600" indent="0">
              <a:buNone/>
              <a:defRPr lang="en-us" sz="1600" b="1" cap="none"/>
            </a:lvl4pPr>
            <a:lvl5pPr marL="1828800" indent="0">
              <a:buNone/>
              <a:defRPr lang="en-us" sz="1600" b="1" cap="none"/>
            </a:lvl5pPr>
            <a:lvl6pPr marL="2286000" indent="0">
              <a:buNone/>
              <a:defRPr lang="en-us" sz="1600" b="1" cap="none"/>
            </a:lvl6pPr>
            <a:lvl7pPr marL="2743200" indent="0">
              <a:buNone/>
              <a:defRPr lang="en-us" sz="1600" b="1" cap="none"/>
            </a:lvl7pPr>
            <a:lvl8pPr marL="3200400" indent="0">
              <a:buNone/>
              <a:defRPr lang="en-us" sz="1600" b="1" cap="none"/>
            </a:lvl8pPr>
            <a:lvl9pPr marL="3657600" indent="0">
              <a:buNone/>
              <a:defRPr lang="en-us" sz="1600" b="1" cap="none"/>
            </a:lvl9pPr>
          </a:lstStyle>
          <a:p>
            <a:pPr>
              <a:defRPr lang="en-us"/>
            </a:pPr>
            <a:r>
              <a:t>Click to edit Master text styles</a:t>
            </a:r>
          </a:p>
        </p:txBody>
      </p:sp>
      <p:sp>
        <p:nvSpPr>
          <p:cNvPr id="4" name="Content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wUAAGkPAADlJAAAFCYAABAAAAAmAAAACAAAAAGBAAAAAAAA"/>
              </a:ext>
            </a:extLst>
          </p:cNvSpPr>
          <p:nvPr>
            <p:ph idx="2"/>
          </p:nvPr>
        </p:nvSpPr>
        <p:spPr>
          <a:xfrm>
            <a:off x="840105" y="2505075"/>
            <a:ext cx="5157470" cy="3684905"/>
          </a:xfrm>
          <a:prstGeom prst="rect">
            <a:avLst/>
          </a:prstGeo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Text Placeholder 4"/>
          <p:cNvSpPr txBox="1">
            <a:spLocks noGrp="1" noChangeArrowheads="1"/>
            <a:extLst>
              <a:ext uri="smNativeData">
                <pr:smNativeData xmlns:pr="smNativeData" xmlns="smNativeData" val="SMDATA_15_DkmYZBMAAAAlAAAAEg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UAAFgKAADbRQAAaQ8AABAAAAAmAAAACAAAAIGBAAAAAAAA"/>
              </a:ext>
            </a:extLst>
          </p:cNvSpPr>
          <p:nvPr>
            <p:ph idx="3"/>
          </p:nvPr>
        </p:nvSpPr>
        <p:spPr>
          <a:xfrm>
            <a:off x="6172200" y="1681480"/>
            <a:ext cx="5183505" cy="823595"/>
          </a:xfrm>
          <a:prstGeom prst="rect">
            <a:avLst/>
          </a:prstGeom>
        </p:spPr>
        <p:txBody>
          <a:bodyPr vert="horz" wrap="square" lIns="91440" tIns="45720" rIns="91440" bIns="45720" numCol="1" spcCol="215900" anchor="b">
            <a:prstTxWarp prst="textNoShape">
              <a:avLst/>
            </a:prstTxWarp>
          </a:bodyPr>
          <a:lstStyle>
            <a:lvl1pPr marL="0" indent="0">
              <a:buNone/>
              <a:defRPr lang="en-us" sz="2400" b="1" cap="none"/>
            </a:lvl1pPr>
            <a:lvl2pPr marL="457200" indent="0">
              <a:buNone/>
              <a:defRPr lang="en-us" sz="2000" b="1" cap="none"/>
            </a:lvl2pPr>
            <a:lvl3pPr marL="914400" indent="0">
              <a:buNone/>
              <a:defRPr lang="en-us" sz="1800" b="1" cap="none"/>
            </a:lvl3pPr>
            <a:lvl4pPr marL="1371600" indent="0">
              <a:buNone/>
              <a:defRPr lang="en-us" sz="1600" b="1" cap="none"/>
            </a:lvl4pPr>
            <a:lvl5pPr marL="1828800" indent="0">
              <a:buNone/>
              <a:defRPr lang="en-us" sz="1600" b="1" cap="none"/>
            </a:lvl5pPr>
            <a:lvl6pPr marL="2286000" indent="0">
              <a:buNone/>
              <a:defRPr lang="en-us" sz="1600" b="1" cap="none"/>
            </a:lvl6pPr>
            <a:lvl7pPr marL="2743200" indent="0">
              <a:buNone/>
              <a:defRPr lang="en-us" sz="1600" b="1" cap="none"/>
            </a:lvl7pPr>
            <a:lvl8pPr marL="3200400" indent="0">
              <a:buNone/>
              <a:defRPr lang="en-us" sz="1600" b="1" cap="none"/>
            </a:lvl8pPr>
            <a:lvl9pPr marL="3657600" indent="0">
              <a:buNone/>
              <a:defRPr lang="en-us" sz="1600" b="1" cap="none"/>
            </a:lvl9pPr>
          </a:lstStyle>
          <a:p>
            <a:pPr>
              <a:defRPr lang="en-us"/>
            </a:pPr>
            <a:r>
              <a:t>Click to edit Master text styles</a:t>
            </a:r>
          </a:p>
        </p:txBody>
      </p:sp>
      <p:sp>
        <p:nvSpPr>
          <p:cNvPr id="6" name="Content Placeholder 5"/>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CUAAGkPAADbRQAAFCYAABAAAAAmAAAACAAAAIGBAAAAAAAA"/>
              </a:ext>
            </a:extLst>
          </p:cNvSpPr>
          <p:nvPr>
            <p:ph idx="4"/>
          </p:nvPr>
        </p:nvSpPr>
        <p:spPr>
          <a:xfrm>
            <a:off x="6172200" y="2505075"/>
            <a:ext cx="5183505" cy="3684905"/>
          </a:xfrm>
          <a:prstGeom prst="rect">
            <a:avLst/>
          </a:prstGeom>
        </p:spPr>
        <p:txBody>
          <a:bodyPr vert="horz"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7" name="Date Placeholder 6"/>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800F-41D2-3276-9CDF-B723CE916AE2}" type="datetime1">
              <a:t>1/27/22</a:t>
            </a:fld>
          </a:p>
        </p:txBody>
      </p:sp>
      <p:sp>
        <p:nvSpPr>
          <p:cNvPr id="8" name="Footer Placeholder 7"/>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9" name="Slide Number Placeholder 8"/>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D503-4DD2-3223-9CDF-BB769B916AEE}" type="slidenum">
              <a:t>‹#›</a:t>
            </a:fld>
          </a:p>
        </p:txBody>
      </p:sp>
    </p:spTree>
  </p:cSld>
  <p:clrMapOvr>
    <a:masterClrMapping/>
  </p:clrMapOvr>
  <p:hf hdr="0" ftr="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Title 1"/>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D8CAADYRQAAZwoAABAAAAAmAAAACAAAAAGBAAAAAAAA"/>
              </a:ext>
            </a:extLst>
          </p:cNvSpPr>
          <p:nvPr>
            <p:ph type="title"/>
          </p:nvPr>
        </p:nvSpPr>
        <p:spPr>
          <a:xfrm>
            <a:off x="838200" y="365125"/>
            <a:ext cx="10515600" cy="1325880"/>
          </a:xfrm>
          <a:prstGeom prst="rect">
            <a:avLst/>
          </a:prstGeom>
        </p:spPr>
        <p:txBody>
          <a:bodyPr/>
          <a:lstStyle/>
          <a:p>
            <a:pPr>
              <a:defRPr lang="en-us"/>
            </a:pPr>
            <a:r>
              <a:t>Click to edit Master title style</a:t>
            </a:r>
          </a:p>
        </p:txBody>
      </p:sp>
      <p:sp>
        <p:nvSpPr>
          <p:cNvPr id="3" name="Date Placeholder 2"/>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B6A2-ECD2-3240-9CDF-1A15F8916A4F}" type="datetime1">
              <a:t>1/27/22</a:t>
            </a:fld>
          </a:p>
        </p:txBody>
      </p:sp>
      <p:sp>
        <p:nvSpPr>
          <p:cNvPr id="4" name="Footer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5" name="Slide Number Placeholder 4"/>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F266-28D2-3204-9CDF-DE51BC916A8B}" type="slidenum">
              <a:t>‹#›</a:t>
            </a:fld>
          </a:p>
        </p:txBody>
      </p:sp>
    </p:spTree>
  </p:cSld>
  <p:clrMapOvr>
    <a:masterClrMapping/>
  </p:clrMapOvr>
  <p:hf hdr="0" ftr="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p:spTree>
      <p:nvGrpSpPr>
        <p:cNvPr id="1" name=""/>
        <p:cNvGrpSpPr/>
        <p:nvPr/>
      </p:nvGrpSpPr>
      <p:grpSpPr>
        <a:xfrm>
          <a:off x="0" y="0"/>
          <a:ext cx="0" cy="0"/>
          <a:chOff x="0" y="0"/>
          <a:chExt cx="0" cy="0"/>
        </a:xfrm>
      </p:grpSpPr>
      <p:sp>
        <p:nvSpPr>
          <p:cNvPr id="2" name="Date Placeholder 1"/>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D886-C8D2-322E-9CDF-3E7B96916A6B}" type="datetime1">
              <a:t/>
            </a:fld>
          </a:p>
        </p:txBody>
      </p:sp>
      <p:sp>
        <p:nvSpPr>
          <p:cNvPr id="3" name="Footer Placeholder 2"/>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4" name="Slide Number Placeholder 3"/>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8994-DAD2-327F-9CDF-2C2AC7916A79}" type="slidenum">
              <a:t>7</a:t>
            </a:fld>
          </a:p>
        </p:txBody>
      </p:sp>
    </p:spTree>
  </p:cSld>
  <p:clrMapOvr>
    <a:masterClrMapping/>
  </p:clrMapOvr>
  <p:hf hdr="0" ftr="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reserve="1">
  <p:cSld name="Content with Caption">
    <p:spTree>
      <p:nvGrpSpPr>
        <p:cNvPr id="1" name=""/>
        <p:cNvGrpSpPr/>
        <p:nvPr/>
      </p:nvGrpSpPr>
      <p:grpSpPr>
        <a:xfrm>
          <a:off x="0" y="0"/>
          <a:ext cx="0" cy="0"/>
          <a:chOff x="0" y="0"/>
          <a:chExt cx="0" cy="0"/>
        </a:xfrm>
      </p:grpSpPr>
      <p:sp>
        <p:nvSpPr>
          <p:cNvPr id="2" name="Title 1"/>
          <p:cNvSpPr txBox="1">
            <a:spLocks noGrp="1" noChangeArrowheads="1"/>
            <a:extLst>
              <a:ext uri="smNativeData">
                <pr:smNativeData xmlns:pr="smNativeData" xmlns="smNativeData" val="SMDATA_15_DkmYZBMAAAAlAAAAEg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wUAANACAABbHQAAqAwAABAAAAAmAAAACAAAAIGBAAAAAAAA"/>
              </a:ext>
            </a:extLst>
          </p:cNvSpPr>
          <p:nvPr>
            <p:ph type="title"/>
          </p:nvPr>
        </p:nvSpPr>
        <p:spPr>
          <a:xfrm>
            <a:off x="840105" y="457200"/>
            <a:ext cx="3931920" cy="1600200"/>
          </a:xfrm>
          <a:prstGeom prst="rect">
            <a:avLst/>
          </a:prstGeom>
        </p:spPr>
        <p:txBody>
          <a:bodyPr vert="horz" wrap="square" lIns="91440" tIns="45720" rIns="91440" bIns="45720" numCol="1" spcCol="215900" anchor="b">
            <a:prstTxWarp prst="textNoShape">
              <a:avLst/>
            </a:prstTxWarp>
          </a:bodyPr>
          <a:lstStyle>
            <a:lvl1pPr>
              <a:defRPr lang="en-us" sz="3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r>
              <a:t>Click to edit Master title style</a:t>
            </a:r>
          </a:p>
        </p:txBody>
      </p:sp>
      <p:sp>
        <p:nvSpPr>
          <p:cNvPr id="3" name="Content Placeholder 2"/>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4x8AABMGAADbRQAADiQAABAAAAAmAAAACAAAAAGBAAAAAAAA"/>
              </a:ext>
            </a:extLst>
          </p:cNvSpPr>
          <p:nvPr>
            <p:ph idx="1"/>
          </p:nvPr>
        </p:nvSpPr>
        <p:spPr>
          <a:xfrm>
            <a:off x="5183505" y="987425"/>
            <a:ext cx="6172200" cy="4873625"/>
          </a:xfrm>
          <a:prstGeom prst="rect">
            <a:avLst/>
          </a:prstGeom>
        </p:spPr>
        <p:txBody>
          <a:bodyPr/>
          <a:lstStyle>
            <a:lvl1pPr>
              <a:defRPr lang="en-us" sz="3200" cap="none"/>
            </a:lvl1pPr>
            <a:lvl2pPr>
              <a:defRPr lang="en-us" sz="2800" cap="none"/>
            </a:lvl2pPr>
            <a:lvl3pPr>
              <a:defRPr lang="en-us" sz="2400" cap="none"/>
            </a:lvl3pPr>
            <a:lvl4pPr>
              <a:defRPr lang="en-us" sz="2000" cap="none"/>
            </a:lvl4pPr>
            <a:lvl5pPr>
              <a:defRPr lang="en-us" sz="2000" cap="none"/>
            </a:lvl5pPr>
            <a:lvl6pPr>
              <a:defRPr lang="en-us" sz="2000" cap="none"/>
            </a:lvl6pPr>
            <a:lvl7pPr>
              <a:defRPr lang="en-us" sz="2000" cap="none"/>
            </a:lvl7pPr>
            <a:lvl8pPr>
              <a:defRPr lang="en-us" sz="2000" cap="none"/>
            </a:lvl8pPr>
            <a:lvl9pPr>
              <a:defRPr lang="en-us" sz="2000" cap="none"/>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Text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wUAAKgMAABbHQAAGyQAABAAAAAmAAAACAAAAAGBAAAAAAAA"/>
              </a:ext>
            </a:extLst>
          </p:cNvSpPr>
          <p:nvPr>
            <p:ph idx="2"/>
          </p:nvPr>
        </p:nvSpPr>
        <p:spPr>
          <a:xfrm>
            <a:off x="840105" y="2057400"/>
            <a:ext cx="3931920" cy="3811905"/>
          </a:xfrm>
          <a:prstGeom prst="rect">
            <a:avLst/>
          </a:prstGeom>
        </p:spPr>
        <p:txBody>
          <a:bodyPr/>
          <a:lstStyle>
            <a:lvl1pPr marL="0" indent="0">
              <a:buNone/>
              <a:defRPr lang="en-us" sz="1600" cap="none"/>
            </a:lvl1pPr>
            <a:lvl2pPr marL="457200" indent="0">
              <a:buNone/>
              <a:defRPr lang="en-us" sz="1400" cap="none"/>
            </a:lvl2pPr>
            <a:lvl3pPr marL="914400" indent="0">
              <a:buNone/>
              <a:defRPr lang="en-us" sz="1200" cap="none"/>
            </a:lvl3pPr>
            <a:lvl4pPr marL="1371600" indent="0">
              <a:buNone/>
              <a:defRPr lang="en-us" sz="1000" cap="none"/>
            </a:lvl4pPr>
            <a:lvl5pPr marL="1828800" indent="0">
              <a:buNone/>
              <a:defRPr lang="en-us" sz="1000" cap="none"/>
            </a:lvl5pPr>
            <a:lvl6pPr marL="2286000" indent="0">
              <a:buNone/>
              <a:defRPr lang="en-us" sz="1000" cap="none"/>
            </a:lvl6pPr>
            <a:lvl7pPr marL="2743200" indent="0">
              <a:buNone/>
              <a:defRPr lang="en-us" sz="1000" cap="none"/>
            </a:lvl7pPr>
            <a:lvl8pPr marL="3200400" indent="0">
              <a:buNone/>
              <a:defRPr lang="en-us" sz="1000" cap="none"/>
            </a:lvl8pPr>
            <a:lvl9pPr marL="3657600" indent="0">
              <a:buNone/>
              <a:defRPr lang="en-us" sz="1000" cap="none"/>
            </a:lvl9pPr>
          </a:lstStyle>
          <a:p>
            <a:pPr>
              <a:defRPr lang="en-us"/>
            </a:pPr>
            <a:r>
              <a:t>Click to edit Master text styles</a:t>
            </a:r>
          </a:p>
        </p:txBody>
      </p:sp>
      <p:sp>
        <p:nvSpPr>
          <p:cNvPr id="5" name="Date Placeholder 4"/>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DE4E-00D2-3228-9CDF-F67D90916AA3}" type="datetime1">
              <a:t>1/27/22</a:t>
            </a:fld>
          </a:p>
        </p:txBody>
      </p:sp>
      <p:sp>
        <p:nvSpPr>
          <p:cNvPr id="6" name="Footer Placeholder 5"/>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7" name="Slide Number Placeholder 6"/>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D8A0-EED2-322E-9CDF-187B96916A4D}" type="slidenum">
              <a:t>‹#›</a:t>
            </a:fld>
          </a:p>
        </p:txBody>
      </p:sp>
    </p:spTree>
  </p:cSld>
  <p:clrMapOvr>
    <a:masterClrMapping/>
  </p:clrMapOvr>
  <p:hf hdr="0" ftr="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reserve="1">
  <p:cSld name="Picture with Caption">
    <p:spTree>
      <p:nvGrpSpPr>
        <p:cNvPr id="1" name=""/>
        <p:cNvGrpSpPr/>
        <p:nvPr/>
      </p:nvGrpSpPr>
      <p:grpSpPr>
        <a:xfrm>
          <a:off x="0" y="0"/>
          <a:ext cx="0" cy="0"/>
          <a:chOff x="0" y="0"/>
          <a:chExt cx="0" cy="0"/>
        </a:xfrm>
      </p:grpSpPr>
      <p:sp>
        <p:nvSpPr>
          <p:cNvPr id="2" name="Title 1"/>
          <p:cNvSpPr txBox="1">
            <a:spLocks noGrp="1" noChangeArrowheads="1"/>
            <a:extLst>
              <a:ext uri="smNativeData">
                <pr:smNativeData xmlns:pr="smNativeData" xmlns="smNativeData" val="SMDATA_15_DkmYZBMAAAAlAAAAEg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wUAANACAABbHQAAqAwAABAAAAAmAAAACAAAAIGBAAAAAAAA"/>
              </a:ext>
            </a:extLst>
          </p:cNvSpPr>
          <p:nvPr>
            <p:ph type="title"/>
          </p:nvPr>
        </p:nvSpPr>
        <p:spPr>
          <a:xfrm>
            <a:off x="840105" y="457200"/>
            <a:ext cx="3931920" cy="1600200"/>
          </a:xfrm>
          <a:prstGeom prst="rect">
            <a:avLst/>
          </a:prstGeom>
        </p:spPr>
        <p:txBody>
          <a:bodyPr vert="horz" wrap="square" lIns="91440" tIns="45720" rIns="91440" bIns="45720" numCol="1" spcCol="215900" anchor="b">
            <a:prstTxWarp prst="textNoShape">
              <a:avLst/>
            </a:prstTxWarp>
          </a:bodyPr>
          <a:lstStyle>
            <a:lvl1pPr>
              <a:defRPr lang="en-us" sz="3200" cap="none"/>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r>
              <a:t>Click to edit Master title style</a:t>
            </a:r>
          </a:p>
        </p:txBody>
      </p:sp>
      <p:sp>
        <p:nvSpPr>
          <p:cNvPr id="3" name="Picture Placeholder 2"/>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Ns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4x8AABMGAADbRQAADiQAABAAAAAmAAAACAAAAAGBAAAAAAAA"/>
              </a:ext>
            </a:extLst>
          </p:cNvSpPr>
          <p:nvPr>
            <p:ph type="pic" idx="1"/>
          </p:nvPr>
        </p:nvSpPr>
        <p:spPr>
          <a:xfrm>
            <a:off x="5183505" y="987425"/>
            <a:ext cx="6172200" cy="4873625"/>
          </a:xfrm>
          <a:prstGeom prst="rect">
            <a:avLst/>
          </a:prstGeom>
        </p:spPr>
        <p:txBody>
          <a:bodyPr/>
          <a:lstStyle>
            <a:lvl1pPr marL="0" indent="0">
              <a:buNone/>
              <a:defRPr lang="en-us" sz="3200" cap="none"/>
            </a:lvl1pPr>
            <a:lvl2pPr marL="457200" indent="0">
              <a:buNone/>
              <a:defRPr lang="en-us" sz="2800" cap="none"/>
            </a:lvl2pPr>
            <a:lvl3pPr marL="914400" indent="0">
              <a:buNone/>
              <a:defRPr lang="en-us" sz="2400" cap="none"/>
            </a:lvl3pPr>
            <a:lvl4pPr marL="1371600" indent="0">
              <a:buNone/>
              <a:defRPr lang="en-us" sz="2000" cap="none"/>
            </a:lvl4pPr>
            <a:lvl5pPr marL="1828800" indent="0">
              <a:buNone/>
              <a:defRPr lang="en-us" sz="2000" cap="none"/>
            </a:lvl5pPr>
            <a:lvl6pPr marL="2286000" indent="0">
              <a:buNone/>
              <a:defRPr lang="en-us" sz="2000" cap="none"/>
            </a:lvl6pPr>
            <a:lvl7pPr marL="2743200" indent="0">
              <a:buNone/>
              <a:defRPr lang="en-us" sz="2000" cap="none"/>
            </a:lvl7pPr>
            <a:lvl8pPr marL="3200400" indent="0">
              <a:buNone/>
              <a:defRPr lang="en-us" sz="2000" cap="none"/>
            </a:lvl8pPr>
            <a:lvl9pPr marL="3657600" indent="0">
              <a:buNone/>
              <a:defRPr lang="en-us" sz="2000" cap="none"/>
            </a:lvl9pPr>
          </a:lstStyle>
          <a:p>
            <a:pPr>
              <a:defRPr lang="en-us"/>
            </a:pPr>
          </a:p>
        </p:txBody>
      </p:sp>
      <p:sp>
        <p:nvSpPr>
          <p:cNvPr id="4" name="Text Placeholder 3"/>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wUAAKgMAABbHQAAGyQAABAAAAAmAAAACAAAAAGBAAAAAAAA"/>
              </a:ext>
            </a:extLst>
          </p:cNvSpPr>
          <p:nvPr>
            <p:ph idx="2"/>
          </p:nvPr>
        </p:nvSpPr>
        <p:spPr>
          <a:xfrm>
            <a:off x="840105" y="2057400"/>
            <a:ext cx="3931920" cy="3811905"/>
          </a:xfrm>
          <a:prstGeom prst="rect">
            <a:avLst/>
          </a:prstGeom>
        </p:spPr>
        <p:txBody>
          <a:bodyPr/>
          <a:lstStyle>
            <a:lvl1pPr marL="0" indent="0">
              <a:buNone/>
              <a:defRPr lang="en-us" sz="1600" cap="none"/>
            </a:lvl1pPr>
            <a:lvl2pPr marL="457200" indent="0">
              <a:buNone/>
              <a:defRPr lang="en-us" sz="1400" cap="none"/>
            </a:lvl2pPr>
            <a:lvl3pPr marL="914400" indent="0">
              <a:buNone/>
              <a:defRPr lang="en-us" sz="1200" cap="none"/>
            </a:lvl3pPr>
            <a:lvl4pPr marL="1371600" indent="0">
              <a:buNone/>
              <a:defRPr lang="en-us" sz="1000" cap="none"/>
            </a:lvl4pPr>
            <a:lvl5pPr marL="1828800" indent="0">
              <a:buNone/>
              <a:defRPr lang="en-us" sz="1000" cap="none"/>
            </a:lvl5pPr>
            <a:lvl6pPr marL="2286000" indent="0">
              <a:buNone/>
              <a:defRPr lang="en-us" sz="1000" cap="none"/>
            </a:lvl6pPr>
            <a:lvl7pPr marL="2743200" indent="0">
              <a:buNone/>
              <a:defRPr lang="en-us" sz="1000" cap="none"/>
            </a:lvl7pPr>
            <a:lvl8pPr marL="3200400" indent="0">
              <a:buNone/>
              <a:defRPr lang="en-us" sz="1000" cap="none"/>
            </a:lvl8pPr>
            <a:lvl9pPr marL="3657600" indent="0">
              <a:buNone/>
              <a:defRPr lang="en-us" sz="1000" cap="none"/>
            </a:lvl9pPr>
          </a:lstStyle>
          <a:p>
            <a:pPr>
              <a:defRPr lang="en-us"/>
            </a:pPr>
            <a:r>
              <a:t>Click to edit Master text styles</a:t>
            </a:r>
          </a:p>
        </p:txBody>
      </p:sp>
      <p:sp>
        <p:nvSpPr>
          <p:cNvPr id="5" name="Date Placeholder 4"/>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KAUAABonAAAIFgAAWSkAABAAAAAmAAAACAAAAAGBAAAAAAAA"/>
              </a:ext>
            </a:extLst>
          </p:cNvSpPr>
          <p:nvPr>
            <p:ph type="dt" sz="half" idx="10"/>
          </p:nvPr>
        </p:nvSpPr>
        <p:spPr>
          <a:xfrm>
            <a:off x="838200" y="6356350"/>
            <a:ext cx="2743200" cy="365125"/>
          </a:xfrm>
          <a:prstGeom prst="rect">
            <a:avLst/>
          </a:prstGeom>
        </p:spPr>
        <p:txBody>
          <a:bodyPr/>
          <a:lstStyle/>
          <a:p>
            <a:pPr>
              <a:defRPr lang="en-us"/>
            </a:pPr>
            <a:fld id="{3F67A9FA-B4D2-325F-9CDF-420AE7916A17}" type="datetime1">
              <a:t>1/27/22</a:t>
            </a:fld>
          </a:p>
        </p:txBody>
      </p:sp>
      <p:sp>
        <p:nvSpPr>
          <p:cNvPr id="6" name="Footer Placeholder 5"/>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2BgAABonAAAoMgAAWSkAABAAAAAmAAAACAAAAAGBAAAAAAAA"/>
              </a:ext>
            </a:extLst>
          </p:cNvSpPr>
          <p:nvPr>
            <p:ph type="ftr" sz="quarter" idx="11"/>
          </p:nvPr>
        </p:nvSpPr>
        <p:spPr>
          <a:xfrm>
            <a:off x="4038600" y="6356350"/>
            <a:ext cx="4114800" cy="365125"/>
          </a:xfrm>
          <a:prstGeom prst="rect">
            <a:avLst/>
          </a:prstGeom>
        </p:spPr>
        <p:txBody>
          <a:bodyPr/>
          <a:lstStyle/>
          <a:p>
            <a:pPr>
              <a:defRPr lang="en-us"/>
            </a:pPr>
          </a:p>
        </p:txBody>
      </p:sp>
      <p:sp>
        <p:nvSpPr>
          <p:cNvPr id="7" name="Slide Number Placeholder 6"/>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DUAABElAAB8RgAAiicAABAAAAAmAAAACAAAAAAAAAAAAAAA"/>
              </a:ext>
            </a:extLst>
          </p:cNvSpPr>
          <p:nvPr>
            <p:ph type="sldNum" sz="quarter" idx="12"/>
          </p:nvPr>
        </p:nvSpPr>
        <p:spPr/>
        <p:txBody>
          <a:bodyPr/>
          <a:lstStyle/>
          <a:p>
            <a:pPr>
              <a:defRPr lang="en-us"/>
            </a:pPr>
            <a:fld id="{3F679BEB-A5D2-326D-9CDF-5338D5916A06}" type="slidenum">
              <a:t>‹#›</a:t>
            </a:fld>
          </a:p>
        </p:txBody>
      </p:sp>
    </p:spTree>
  </p:cSld>
  <p:clrMapOvr>
    <a:masterClrMapping/>
  </p:clrMapOvr>
  <p:hf hdr="0" ftr="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 ?>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theme" Target="../theme/theme4.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reserve="1">
  <p:cSld>
    <p:bg>
      <p:bgPr>
        <a:solidFill>
          <a:schemeClr val="bg1"/>
        </a:solidFill>
        <a:effectLst/>
      </p:bgPr>
    </p:bg>
    <p:spTree>
      <p:nvGrpSpPr>
        <p:cNvPr id="1" name=""/>
        <p:cNvGrpSpPr/>
        <p:nvPr/>
      </p:nvGrpSpPr>
      <p:grpSpPr>
        <a:xfrm>
          <a:off x="0" y="0"/>
          <a:ext cx="0" cy="0"/>
          <a:chOff x="0" y="0"/>
          <a:chExt cx="0" cy="0"/>
        </a:xfrm>
      </p:grpSpPr>
      <p:sp>
        <p:nvSpPr>
          <p:cNvPr id="2" name="Slide Number Placeholder 5"/>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LeRB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nDUAABElAAB8RgAAiicAABAAAAAmAAAACAAAAL+PAAAAAAAA"/>
              </a:ext>
            </a:extLst>
          </p:cNvSpPr>
          <p:nvPr>
            <p:ph type="sldNum" sz="quarter" idx="4"/>
          </p:nvPr>
        </p:nvSpPr>
        <p:spPr>
          <a:xfrm>
            <a:off x="8714740" y="6025515"/>
            <a:ext cx="2743200" cy="401955"/>
          </a:xfrm>
          <a:prstGeom prst="rect">
            <a:avLst/>
          </a:prstGeom>
        </p:spPr>
        <p:txBody>
          <a:bodyPr vert="horz" wrap="square" lIns="91440" tIns="45720" rIns="91440" bIns="45720" numCol="1" spcCol="215900" anchor="ctr">
            <a:prstTxWarp prst="textNoShape">
              <a:avLst/>
            </a:prstTxWarp>
          </a:bodyPr>
          <a:lstStyle>
            <a:lvl1pPr algn="r">
              <a:defRPr lang="en-us" sz="1600" cap="none">
                <a:solidFill>
                  <a:srgbClr val="1C7DDB"/>
                </a:solidFill>
                <a:latin typeface="Abadi" pitchFamily="0"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3F67F24D-03D2-3204-9CDF-F551BC916AA0}" type="slidenum">
              <a:t/>
            </a:fld>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hdr="0" ftr="0" dt="0"/>
  <p:txStyles>
    <p:titleStyle>
      <a:lvl1pPr marL="0" marR="0" indent="0" algn="l" defTabSz="914400">
        <a:lnSpc>
          <a:spcPct val="90000"/>
        </a:lnSpc>
        <a:spcBef>
          <a:spcPts val="0"/>
        </a:spcBef>
        <a:spcAft>
          <a:spcPts val="0"/>
        </a:spcAft>
        <a:buNone/>
        <a:tabLst/>
        <a:defRPr lang="en-us" sz="4400" b="0" i="0" u="none" strike="noStrike" kern="1" cap="none" spc="0" baseline="0">
          <a:solidFill>
            <a:schemeClr val="tx1"/>
          </a:solidFill>
          <a:effectLst/>
          <a:latin typeface="Calibri Light" pitchFamily="2" charset="0"/>
          <a:ea typeface="Calibri Light" pitchFamily="2" charset="0"/>
          <a:cs typeface="Calibri Light"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titleStyle>
    <p:bodyStyle>
      <a:lvl1pPr marL="228600" marR="0" indent="-228600" algn="l" defTabSz="914400">
        <a:lnSpc>
          <a:spcPct val="90000"/>
        </a:lnSpc>
        <a:spcBef>
          <a:spcPts val="1000"/>
        </a:spcBef>
        <a:spcAft>
          <a:spcPts val="0"/>
        </a:spcAft>
        <a:buClrTx/>
        <a:buSzTx/>
        <a:buFont typeface="Arial" pitchFamily="2" charset="0"/>
        <a:buChar char="•"/>
        <a:tabLst/>
        <a:defRPr lang="en-us" sz="2800" b="0" i="0" u="none" strike="noStrike" kern="1" cap="none" spc="0" baseline="0">
          <a:solidFill>
            <a:schemeClr val="tx1"/>
          </a:solidFill>
          <a:effectLst/>
          <a:latin typeface="Calibri" pitchFamily="2" charset="0"/>
          <a:ea typeface="Calibri" pitchFamily="2" charset="0"/>
          <a:cs typeface="Calibri" pitchFamily="2" charset="0"/>
        </a:defRPr>
      </a:lvl1pPr>
      <a:lvl2pPr marL="685800" marR="0" indent="-228600" algn="l" defTabSz="914400">
        <a:lnSpc>
          <a:spcPct val="90000"/>
        </a:lnSpc>
        <a:spcBef>
          <a:spcPts val="500"/>
        </a:spcBef>
        <a:spcAft>
          <a:spcPts val="0"/>
        </a:spcAft>
        <a:buClrTx/>
        <a:buSzTx/>
        <a:buFont typeface="Arial" pitchFamily="2" charset="0"/>
        <a:buChar char="•"/>
        <a:tabLst/>
        <a:defRPr lang="en-us" sz="2400" b="0" i="0" u="none" strike="noStrike" kern="1" cap="none" spc="0" baseline="0">
          <a:solidFill>
            <a:schemeClr val="tx1"/>
          </a:solidFill>
          <a:effectLst/>
          <a:latin typeface="Calibri" pitchFamily="2" charset="0"/>
          <a:ea typeface="Calibri" pitchFamily="2" charset="0"/>
          <a:cs typeface="Calibri" pitchFamily="2" charset="0"/>
        </a:defRPr>
      </a:lvl2pPr>
      <a:lvl3pPr marL="1143000" marR="0" indent="-228600" algn="l" defTabSz="914400">
        <a:lnSpc>
          <a:spcPct val="90000"/>
        </a:lnSpc>
        <a:spcBef>
          <a:spcPts val="500"/>
        </a:spcBef>
        <a:spcAft>
          <a:spcPts val="0"/>
        </a:spcAft>
        <a:buClrTx/>
        <a:buSzTx/>
        <a:buFont typeface="Arial" pitchFamily="2" charset="0"/>
        <a:buChar char="•"/>
        <a:tabLst/>
        <a:defRPr lang="en-us" sz="2000" b="0" i="0" u="none" strike="noStrike" kern="1" cap="none" spc="0" baseline="0">
          <a:solidFill>
            <a:schemeClr val="tx1"/>
          </a:solidFill>
          <a:effectLst/>
          <a:latin typeface="Calibri" pitchFamily="2" charset="0"/>
          <a:ea typeface="Calibri" pitchFamily="2" charset="0"/>
          <a:cs typeface="Calibri" pitchFamily="2" charset="0"/>
        </a:defRPr>
      </a:lvl3pPr>
      <a:lvl4pPr marL="1600200" marR="0" indent="-228600" algn="l" defTabSz="914400">
        <a:lnSpc>
          <a:spcPct val="90000"/>
        </a:lnSpc>
        <a:spcBef>
          <a:spcPts val="500"/>
        </a:spcBef>
        <a:spcAft>
          <a:spcPts val="0"/>
        </a:spcAft>
        <a:buClrTx/>
        <a:buSzTx/>
        <a:buFont typeface="Arial" pitchFamily="2" charset="0"/>
        <a:buChar char="•"/>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2057400" marR="0" indent="-228600" algn="l" defTabSz="914400">
        <a:lnSpc>
          <a:spcPct val="90000"/>
        </a:lnSpc>
        <a:spcBef>
          <a:spcPts val="500"/>
        </a:spcBef>
        <a:spcAft>
          <a:spcPts val="0"/>
        </a:spcAft>
        <a:buClrTx/>
        <a:buSzTx/>
        <a:buFont typeface="Arial" pitchFamily="2" charset="0"/>
        <a:buChar char="•"/>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514600" marR="0" indent="-228600" algn="l" defTabSz="914400">
        <a:lnSpc>
          <a:spcPct val="90000"/>
        </a:lnSpc>
        <a:spcBef>
          <a:spcPts val="500"/>
        </a:spcBef>
        <a:spcAft>
          <a:spcPts val="0"/>
        </a:spcAft>
        <a:buClrTx/>
        <a:buSzTx/>
        <a:buFont typeface="Arial" pitchFamily="2" charset="0"/>
        <a:buChar char="•"/>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971800" marR="0" indent="-228600" algn="l" defTabSz="914400">
        <a:lnSpc>
          <a:spcPct val="90000"/>
        </a:lnSpc>
        <a:spcBef>
          <a:spcPts val="500"/>
        </a:spcBef>
        <a:spcAft>
          <a:spcPts val="0"/>
        </a:spcAft>
        <a:buClrTx/>
        <a:buSzTx/>
        <a:buFont typeface="Arial" pitchFamily="2" charset="0"/>
        <a:buChar char="•"/>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429000" marR="0" indent="-228600" algn="l" defTabSz="914400">
        <a:lnSpc>
          <a:spcPct val="90000"/>
        </a:lnSpc>
        <a:spcBef>
          <a:spcPts val="500"/>
        </a:spcBef>
        <a:spcAft>
          <a:spcPts val="0"/>
        </a:spcAft>
        <a:buClrTx/>
        <a:buSzTx/>
        <a:buFont typeface="Arial" pitchFamily="2" charset="0"/>
        <a:buChar char="•"/>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886200" marR="0" indent="-228600" algn="l" defTabSz="914400">
        <a:lnSpc>
          <a:spcPct val="90000"/>
        </a:lnSpc>
        <a:spcBef>
          <a:spcPts val="500"/>
        </a:spcBef>
        <a:spcAft>
          <a:spcPts val="0"/>
        </a:spcAft>
        <a:buClrTx/>
        <a:buSzTx/>
        <a:buFont typeface="Arial" pitchFamily="2" charset="0"/>
        <a:buChar char="•"/>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bodyStyle>
    <p:other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otherStyle>
  </p:txStyles>
</p:sldMaster>
</file>

<file path=ppt/slideMasters/slideMaster2.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bg object 16"/>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GAnAAAASwAAMCoAABAAAAAmAAAACAAAAP//////////"/>
              </a:ext>
            </a:extLst>
          </p:cNvSpPr>
          <p:nvPr/>
        </p:nvSpPr>
        <p:spPr>
          <a:xfrm>
            <a:off x="0" y="6400800"/>
            <a:ext cx="12192000" cy="457200"/>
          </a:xfrm>
          <a:custGeom>
            <a:avLst/>
            <a:gdLst/>
            <a:ahLst/>
            <a:cxnLst/>
            <a:rect l="0" t="0" r="12192000" b="457200"/>
            <a:pathLst>
              <a:path w="12192000" h="457200">
                <a:moveTo>
                  <a:pt x="12192000" y="0"/>
                </a:moveTo>
                <a:lnTo>
                  <a:pt x="0" y="0"/>
                </a:lnTo>
                <a:lnTo>
                  <a:pt x="0" y="457200"/>
                </a:lnTo>
                <a:lnTo>
                  <a:pt x="12192000" y="457200"/>
                </a:lnTo>
                <a:lnTo>
                  <a:pt x="12192000"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bg object 17"/>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AAAAAPYmAAAASwAAYCcAABAAAAAmAAAACAAAAP//////////"/>
              </a:ext>
            </a:extLst>
          </p:cNvSpPr>
          <p:nvPr/>
        </p:nvSpPr>
        <p:spPr>
          <a:xfrm>
            <a:off x="0" y="6333490"/>
            <a:ext cx="12192000" cy="67310"/>
          </a:xfrm>
          <a:custGeom>
            <a:avLst/>
            <a:gdLst/>
            <a:ahLst/>
            <a:cxnLst/>
            <a:rect l="0" t="0" r="12192000" b="67310"/>
            <a:pathLst>
              <a:path w="12192000" h="67310">
                <a:moveTo>
                  <a:pt x="12192000" y="0"/>
                </a:moveTo>
                <a:lnTo>
                  <a:pt x="0" y="0"/>
                </a:lnTo>
                <a:lnTo>
                  <a:pt x="0" y="66802"/>
                </a:lnTo>
                <a:lnTo>
                  <a:pt x="12192000" y="66802"/>
                </a:lnTo>
                <a:lnTo>
                  <a:pt x="12192000" y="0"/>
                </a:lnTo>
                <a:close/>
              </a:path>
            </a:pathLst>
          </a:custGeom>
          <a:solidFill>
            <a:srgbClr val="E28312"/>
          </a:solidFill>
          <a:ln>
            <a:noFill/>
          </a:ln>
          <a:effectLst/>
        </p:spPr>
        <p:txBody>
          <a:bodyPr vert="horz" wrap="square" lIns="0" tIns="0" rIns="0" bIns="0" numCol="1" spcCol="215900" anchor="t"/>
          <a:lstStyle/>
          <a:p>
            <a:pPr>
              <a:defRPr lang="en-us"/>
            </a:pPr>
          </a:p>
        </p:txBody>
      </p:sp>
      <p:sp>
        <p:nvSpPr>
          <p:cNvPr id="4" name="Holder 2"/>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RQYAAJsBAAC7RAAAGQoAABAgAAAmAAAACAAAAP//////////"/>
              </a:ext>
            </a:extLst>
          </p:cNvSpPr>
          <p:nvPr>
            <p:ph type="title"/>
          </p:nvPr>
        </p:nvSpPr>
        <p:spPr>
          <a:xfrm>
            <a:off x="1019175" y="260985"/>
            <a:ext cx="10153650" cy="1380490"/>
          </a:xfrm>
          <a:prstGeom prst="rect">
            <a:avLst/>
          </a:prstGeom>
          <a:noFill/>
          <a:ln>
            <a:noFill/>
          </a:ln>
          <a:effectLst/>
        </p:spPr>
        <p:txBody>
          <a:bodyPr vert="horz" wrap="square" lIns="0" tIns="0" rIns="0" bIns="0" numCol="1" spcCol="215900" anchor="t">
            <a:prstTxWarp prst="textNoShape">
              <a:avLst/>
            </a:prstTxWarp>
          </a:bodyPr>
          <a:lstStyle/>
          <a:p>
            <a:pPr marL="0" marR="0" indent="0" algn="l" defTabSz="914400">
              <a:lnSpc>
                <a:spcPct val="100000"/>
              </a:lnSpc>
              <a:spcBef>
                <a:spcPts val="0"/>
              </a:spcBef>
              <a:spcAft>
                <a:spcPts val="0"/>
              </a:spcAft>
              <a:buNone/>
              <a:tabLst/>
              <a:defRPr lang="en-us" sz="4800" cap="none">
                <a:solidFill>
                  <a:srgbClr val="404040"/>
                </a:solidFill>
                <a:latin typeface="Arial" pitchFamily="2" charset="0"/>
                <a:ea typeface="Arial" pitchFamily="2" charset="0"/>
                <a:cs typeface="Arial" pitchFamily="2" charset="0"/>
              </a:defRPr>
            </a:pPr>
          </a:p>
        </p:txBody>
      </p:sp>
      <p:sp>
        <p:nvSpPr>
          <p:cNvPr id="5" name="Holder 3"/>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NQcAAPsJAADLQwAACCYAABAgAAAmAAAACAAAAP//////////"/>
              </a:ext>
            </a:extLst>
          </p:cNvSpPr>
          <p:nvPr>
            <p:ph type="body" idx="1"/>
          </p:nvPr>
        </p:nvSpPr>
        <p:spPr>
          <a:xfrm>
            <a:off x="1171575" y="1622425"/>
            <a:ext cx="9848850" cy="4559935"/>
          </a:xfrm>
          <a:prstGeom prst="rect">
            <a:avLst/>
          </a:prstGeom>
          <a:noFill/>
          <a:ln>
            <a:noFill/>
          </a:ln>
          <a:effectLst/>
        </p:spPr>
        <p:txBody>
          <a:bodyPr vert="horz" wrap="square" lIns="0" tIns="0" rIns="0" bIns="0" numCol="1" spcCol="215900" anchor="t">
            <a:prstTxWarp prst="textNoShape">
              <a:avLst/>
            </a:prstTxWarp>
          </a:bodyPr>
          <a:lstStyle/>
          <a:p>
            <a:pPr marL="0" marR="0" indent="0" algn="l" defTabSz="914400">
              <a:lnSpc>
                <a:spcPct val="100000"/>
              </a:lnSpc>
              <a:spcBef>
                <a:spcPts val="0"/>
              </a:spcBef>
              <a:spcAft>
                <a:spcPts val="0"/>
              </a:spcAft>
              <a:buNone/>
              <a:tabLst/>
              <a:defRPr lang="en-us" sz="8000" cap="none">
                <a:solidFill>
                  <a:srgbClr val="242424"/>
                </a:solidFill>
                <a:latin typeface="Arial" pitchFamily="2" charset="0"/>
                <a:ea typeface="Arial" pitchFamily="2" charset="0"/>
                <a:cs typeface="Arial" pitchFamily="2" charset="0"/>
              </a:defRPr>
            </a:pPr>
          </a:p>
        </p:txBody>
      </p:sp>
      <p:sp>
        <p:nvSpPr>
          <p:cNvPr id="6" name="Holder 4"/>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gBkAADwnAACAMQAAWCkAABAgAAAmAAAACAAAAP//////////"/>
              </a:ext>
            </a:extLst>
          </p:cNvSpPr>
          <p:nvPr>
            <p:ph type="ftr" sz="quarter" idx="5"/>
          </p:nvPr>
        </p:nvSpPr>
        <p:spPr>
          <a:xfrm>
            <a:off x="4145280" y="6377940"/>
            <a:ext cx="3901440" cy="342900"/>
          </a:xfrm>
          <a:prstGeom prst="rect">
            <a:avLst/>
          </a:prstGeom>
          <a:noFill/>
          <a:ln>
            <a:noFill/>
          </a:ln>
          <a:effectLst/>
        </p:spPr>
        <p:txBody>
          <a:bodyPr vert="horz" wrap="square" lIns="0" tIns="0" rIns="0" bIns="0" numCol="1" spcCol="215900" anchor="t">
            <a:prstTxWarp prst="textNoShape">
              <a:avLst/>
            </a:prstTxWarp>
          </a:bodyPr>
          <a:lstStyle>
            <a:lvl1pPr algn="ct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p>
        </p:txBody>
      </p:sp>
      <p:sp>
        <p:nvSpPr>
          <p:cNvPr id="7" name="Holder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wAU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AMAADwnAAAAFQAAWCkAABAgAAAmAAAACAAAAP//////////"/>
              </a:ext>
            </a:extLst>
          </p:cNvSpPr>
          <p:nvPr>
            <p:ph type="dt" sz="half" idx="6"/>
          </p:nvPr>
        </p:nvSpPr>
        <p:spPr>
          <a:xfrm>
            <a:off x="609600" y="6377940"/>
            <a:ext cx="2804160" cy="342900"/>
          </a:xfrm>
          <a:prstGeom prst="rect">
            <a:avLst/>
          </a:prstGeom>
          <a:noFill/>
          <a:ln>
            <a:noFill/>
          </a:ln>
          <a:effectLst/>
        </p:spPr>
        <p:txBody>
          <a:bodyPr vert="horz" wrap="square" lIns="0" tIns="0" rIns="0" bIns="0" numCol="1" spcCol="215900" anchor="t">
            <a:prstTxWarp prst="textNoShape">
              <a:avLst/>
            </a:prstTxWarp>
          </a:bodyPr>
          <a:lstStyle>
            <a:lvl1pPr>
              <a:defRPr lang="en-us" cap="none">
                <a:solidFill>
                  <a:srgbClr val="8C8C8C"/>
                </a:solidFill>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3F67A5C4-8AD2-3253-9CDF-7C06EB916A29}" type="datetime1">
              <a:t/>
            </a:fld>
          </a:p>
        </p:txBody>
      </p:sp>
      <p:sp>
        <p:nvSpPr>
          <p:cNvPr id="8" name="Holder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kMAAGgoAACqRAAAZCkAABAgAAAmAAAACAAAAP//////////"/>
              </a:ext>
            </a:extLst>
          </p:cNvSpPr>
          <p:nvPr>
            <p:ph type="sldNum" sz="quarter" idx="7"/>
          </p:nvPr>
        </p:nvSpPr>
        <p:spPr>
          <a:xfrm>
            <a:off x="10948670" y="6568440"/>
            <a:ext cx="213360" cy="160020"/>
          </a:xfrm>
          <a:prstGeom prst="rect">
            <a:avLst/>
          </a:prstGeom>
          <a:noFill/>
          <a:ln>
            <a:noFill/>
          </a:ln>
          <a:effectLst/>
        </p:spPr>
        <p:txBody>
          <a:bodyPr vert="horz" wrap="square" lIns="0" tIns="0" rIns="0" bIns="0" numCol="1" spcCol="215900" anchor="t">
            <a:prstTxWarp prst="textNoShape">
              <a:avLst/>
            </a:prstTxWarp>
          </a:bodyPr>
          <a:lstStyle>
            <a:lvl1pPr marL="38100">
              <a:lnSpc>
                <a:spcPts val="1100"/>
              </a:lnSpc>
              <a:defRPr lang="en-us" sz="1050" cap="none">
                <a:solidFill>
                  <a:schemeClr val="bg1"/>
                </a:solidFill>
                <a:latin typeface="Carlito" pitchFamily="2"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defRPr lang="en-us"/>
            </a:pPr>
            <a:fld id="{3F67FF10-5ED2-3209-9CDF-A85CB1916AFD}" type="slidenum">
              <a:t>47</a:t>
            </a:fld>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p:txStyles>
    <p:title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titleStyle>
    <p:body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bodyStyle>
    <p:other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hyperlink" Target="https://github.com/PriyanshSharma100100/IBM_Data_Science_Professional_Certification.git" TargetMode="External"/><Relationship Id="rId4" Type="http://schemas.openxmlformats.org/officeDocument/2006/relationships/image" Target="../media/image2.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github.com/PriyanshSharma100100/IBM_Data_Science_Professional_Certification.git" TargetMode="External"/><Relationship Id="rId4" Type="http://schemas.openxmlformats.org/officeDocument/2006/relationships/hyperlink" Target="https://github.com/navassherif98/IBM_Data_Science_Professional_Certification/blob/master/10.Applied_Data_Science_Capstone/Week%201%20Introduction/Data%20wrangling%20.ipynb" TargetMode="External"/></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PriyanshSharma100100/IBM_Data_Science_Professional_Certification.git" TargetMode="External"/><Relationship Id="rId3" Type="http://schemas.openxmlformats.org/officeDocument/2006/relationships/hyperlink" Target="https://github.com/navassherif98/IBM_Data_Science_Professional_Certification/blob/master/10.Applied_Data_Science_Capstone/Week%202%20EDA/EDA%20with%20Visualization.ipynb" TargetMode="External"/></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PriyanshSharma100100/IBM_Data_Science_Professional_Certification.git" TargetMode="External"/><Relationship Id="rId3" Type="http://schemas.openxmlformats.org/officeDocument/2006/relationships/hyperlink" Target="https://github.com/navassherif98/IBM_Data_Science_Professional_Certification/blob/master/10.Applied_Data_Science_Capstone/Week%202%20EDA/EDA%20with%20SQL.ipynb" TargetMode="External"/></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PriyanshSharma100100/IBM_Data_Science_Professional_Certification.git" TargetMode="Externa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PriyanshSharma100100/IBM_Data_Science_Professional_Certification.git" TargetMode="External"/></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PriyanshSharma100100/IBM_Data_Science_Professional_Certification.git" TargetMode="External"/></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4.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8.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9.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0.png"/></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1.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2.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3.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jpeg"/></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7.png"/></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jpeg"/></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9.jpeg"/></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1.jpeg"/></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2.jpeg"/></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3.png"/><Relationship Id="rId3" Type="http://schemas.openxmlformats.org/officeDocument/2006/relationships/image" Target="../media/image64.jpeg"/><Relationship Id="rId4" Type="http://schemas.openxmlformats.org/officeDocument/2006/relationships/image" Target="../media/image65.jpeg"/></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jpe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jpeg"/></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7.jpeg"/><Relationship Id="rId3" Type="http://schemas.openxmlformats.org/officeDocument/2006/relationships/image" Target="../media/image68.png"/></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2.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jpeg"/></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4.png"/></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5.png"/></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PriyanshSharma100100/IBM_Data_Science_Professional_Certification.git" TargetMode="External"/><Relationship Id="rId3" Type="http://schemas.openxmlformats.org/officeDocument/2006/relationships/hyperlink" Target="https://www.coursera.org/professional-certificates/ibm-data-science?&amp;instructors" TargetMode="External"/></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jpe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26.png"/><Relationship Id="rId23" Type="http://schemas.openxmlformats.org/officeDocument/2006/relationships/hyperlink" Target="https://github.com/PriyanshSharma100100/IBM_Data_Science_Professional_Certification.git" TargetMode="External"/></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 Id="rId3" Type="http://schemas.openxmlformats.org/officeDocument/2006/relationships/image" Target="../media/image28.jpe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jpe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hyperlink" Target="https://github.com/PriyanshSharma100100/IBM_Data_Science_Professional_Certification.git" TargetMode="External"/></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TextBox 5"/>
          <p:cNvSpPr>
            <a:extLst>
              <a:ext uri="smNativeData">
                <pr:smNativeData xmlns:pr="smNativeData" xmlns="smNativeData" val="SMDATA_15_DkmYZBMAAAAlAAAAZAAAAE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dwUAABscAAAPIwAAGyUAABAgAAAmAAAACAAAAP//////////"/>
              </a:ext>
            </a:extLst>
          </p:cNvSpPr>
          <p:nvPr/>
        </p:nvSpPr>
        <p:spPr>
          <a:xfrm>
            <a:off x="888365" y="4568825"/>
            <a:ext cx="4810760" cy="1463040"/>
          </a:xfrm>
          <a:prstGeom prst="rect">
            <a:avLst/>
          </a:prstGeom>
          <a:noFill/>
          <a:ln>
            <a:noFill/>
          </a:ln>
          <a:effectLst/>
        </p:spPr>
        <p:txBody>
          <a:bodyPr vert="horz" wrap="square" lIns="91440" tIns="45720" rIns="91440" bIns="45720" numCol="1" spcCol="215900" anchor="t"/>
          <a:lstStyle/>
          <a:p>
            <a:pPr>
              <a:defRPr lang="en-us"/>
            </a:pPr>
            <a:r>
              <a:rPr lang="en-us" cap="none">
                <a:solidFill>
                  <a:schemeClr val="bg2"/>
                </a:solidFill>
                <a:latin typeface="Abadi" pitchFamily="0" charset="0"/>
                <a:ea typeface="SF Pro" pitchFamily="0" charset="0"/>
                <a:cs typeface="SF Pro" pitchFamily="0" charset="0"/>
              </a:rPr>
              <a:t>Priyansh Sharma</a:t>
            </a:r>
            <a:endParaRPr lang="en-us" cap="none">
              <a:solidFill>
                <a:schemeClr val="bg2"/>
              </a:solidFill>
              <a:latin typeface="Abadi" pitchFamily="0" charset="0"/>
              <a:ea typeface="SF Pro" pitchFamily="0" charset="0"/>
              <a:cs typeface="SF Pro" pitchFamily="0" charset="0"/>
            </a:endParaRPr>
          </a:p>
          <a:p>
            <a:pPr>
              <a:defRPr lang="en-us"/>
            </a:pPr>
            <a:r>
              <a:rPr lang="en-us" cap="none">
                <a:solidFill>
                  <a:schemeClr val="bg2"/>
                </a:solidFill>
                <a:latin typeface="Abadi" pitchFamily="0" charset="0"/>
                <a:ea typeface="SF Pro" pitchFamily="0" charset="0"/>
                <a:cs typeface="SF Pro" pitchFamily="0" charset="0"/>
              </a:rPr>
              <a:t>25/06/2023</a:t>
            </a:r>
            <a:endParaRPr lang="en-us" cap="none">
              <a:solidFill>
                <a:schemeClr val="bg2"/>
              </a:solidFill>
              <a:latin typeface="Abadi" pitchFamily="0" charset="0"/>
              <a:ea typeface="SF Pro" pitchFamily="0" charset="0"/>
              <a:cs typeface="SF Pro" pitchFamily="0" charset="0"/>
            </a:endParaRPr>
          </a:p>
          <a:p>
            <a:pPr>
              <a:defRPr lang="en-us" cap="none">
                <a:solidFill>
                  <a:schemeClr val="bg2"/>
                </a:solidFill>
                <a:latin typeface="Abadi" pitchFamily="0" charset="0"/>
                <a:ea typeface="SF Pro" pitchFamily="0" charset="0"/>
                <a:cs typeface="SF Pro" pitchFamily="0" charset="0"/>
                <a:hlinkClick r:id="rId3"/>
              </a:defRPr>
            </a:pPr>
            <a:r>
              <a:rPr lang="en-us">
                <a:hlinkClick r:id="rId3"/>
              </a:rPr>
              <a:t>https://github.com/PriyanshSharma100100/IBM_Data_Science_Professional_Certification.git</a:t>
            </a:r>
            <a:endParaRPr lang="en-us">
              <a:hlinkClick r:id="rId3"/>
            </a:endParaRPr>
          </a:p>
        </p:txBody>
      </p:sp>
      <p:pic>
        <p:nvPicPr>
          <p:cNvPr id="3" name="Picture 2" descr="IBM Skills Network Logo - Horizontal-noai copy.png"/>
          <p:cNvPicPr>
            <a:picLocks noChangeAspect="1"/>
            <a:extLst>
              <a:ext uri="smNativeData">
                <pr:smNativeData xmlns:pr="smNativeData" xmlns="smNativeData" val="SMDATA_17_DkmYZB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HkFAAAqBAAAaxIAAAkIAAAQAAAAJgAAAAgAAAD//////////w=="/>
              </a:ext>
            </a:extLst>
          </p:cNvPicPr>
          <p:nvPr/>
        </p:nvPicPr>
        <p:blipFill>
          <a:blip r:embed="rId4"/>
          <a:stretch>
            <a:fillRect/>
          </a:stretch>
        </p:blipFill>
        <p:spPr>
          <a:xfrm>
            <a:off x="889635" y="676910"/>
            <a:ext cx="2104390" cy="629285"/>
          </a:xfrm>
          <a:prstGeom prst="rect">
            <a:avLst/>
          </a:prstGeom>
          <a:noFill/>
          <a:ln>
            <a:noFill/>
          </a:ln>
          <a:effectLst/>
        </p:spPr>
      </p:pic>
    </p:spTree>
  </p:cSld>
  <p:clrMapOvr>
    <a:masterClrMapping/>
  </p:clrMapOvr>
  <p:transition spd="slow" p14:dur="1800">
    <p:push dir="u"/>
    <p:extLst>
      <p:ext uri="smNativeData">
        <pr:smNativeData xmlns:pr="smNativeData" xmlns="smNativeData" val="DkmYZAAAAAAIBwAAAAAAABQAAAABAAAAAAAAAAAAAAAAAAAAAQAAAAAAAAAAAAAAAAAAAAAAAAAAAAAA"/>
      </p:ext>
    </p:extLst>
  </p:transition>
  <p:timing>
    <p:tnLst>
      <p:par>
        <p:cTn id="1" dur="indefinite" restart="never" nodeType="tmRoot"/>
      </p:par>
    </p:tn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Slide Number Placeholder 3"/>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h1xK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5+bmA8zMzADAwP8Af39/AAAAAAAAAAAAAAAAAAAAAAAAAAAAIQAAABgAAAAUAAAAnDUAABElAAB8RgAAiicAABAAAAAmAAAACAAAAAAAAAAAAAAA"/>
              </a:ext>
            </a:extLst>
          </p:cNvSpPr>
          <p:nvPr>
            <p:ph type="sldNum" sz="quarter" idx="12"/>
          </p:nvPr>
        </p:nvSpPr>
        <p:spPr/>
        <p:txBody>
          <a:bodyPr/>
          <a:lstStyle/>
          <a:p>
            <a:pPr>
              <a:defRPr lang="en-us"/>
            </a:pPr>
            <a:fld id="{3F67A424-6AD2-3252-9CDF-9C07EA916AC9}" type="slidenum">
              <a:t>10</a:t>
            </a:fld>
          </a:p>
        </p:txBody>
      </p:sp>
      <p:sp>
        <p:nvSpPr>
          <p:cNvPr id="3" name="Content Placeholder 4"/>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vgQAAN0IAADqRQAAACYAAAAAAAAmAAAACAAAAAGBAAAAAAAA"/>
              </a:ext>
            </a:extLst>
          </p:cNvSpPr>
          <p:nvPr>
            <p:ph type="body" idx="1"/>
          </p:nvPr>
        </p:nvSpPr>
        <p:spPr>
          <a:xfrm>
            <a:off x="770890" y="1440815"/>
            <a:ext cx="10594340" cy="4736465"/>
          </a:xfrm>
          <a:prstGeom prst="rect">
            <a:avLst/>
          </a:prstGeom>
        </p:spPr>
        <p:txBody>
          <a:bodyPr/>
          <a:lstStyle/>
          <a:p>
            <a:pPr marL="228600" marR="0" indent="-228600" algn="l" defTabSz="914400">
              <a:lnSpc>
                <a:spcPct val="100000"/>
              </a:lnSpc>
              <a:spcBef>
                <a:spcPts val="1280"/>
              </a:spcBef>
              <a:spcAft>
                <a:spcPts val="0"/>
              </a:spcAft>
              <a:buChar char="•"/>
              <a:tabLst/>
              <a:defRPr lang="en-us" sz="8000" cap="none">
                <a:solidFill>
                  <a:srgbClr val="242424"/>
                </a:solidFill>
                <a:latin typeface="Arial" pitchFamily="2" charset="0"/>
                <a:ea typeface="Arial" pitchFamily="2" charset="0"/>
                <a:cs typeface="Arial" pitchFamily="2" charset="0"/>
              </a:defRPr>
            </a:pPr>
            <a:r>
              <a:rPr lang="en-us" sz="2000" cap="none">
                <a:solidFill>
                  <a:srgbClr val="404040"/>
                </a:solidFill>
                <a:latin typeface="Carlito" pitchFamily="2" charset="0"/>
                <a:ea typeface="Arial" pitchFamily="2" charset="0"/>
                <a:cs typeface="Arial" pitchFamily="2" charset="0"/>
              </a:rPr>
              <a:t>Create a training label with landing outcomes where successful = 1 &amp; failure = 0.</a:t>
            </a:r>
            <a:endParaRPr lang="en-us" sz="2000" cap="none">
              <a:latin typeface="Carlito" pitchFamily="2" charset="0"/>
              <a:ea typeface="Arial" pitchFamily="2" charset="0"/>
              <a:cs typeface="Arial" pitchFamily="2" charset="0"/>
            </a:endParaRPr>
          </a:p>
          <a:p>
            <a:pPr marL="16510" marR="0" indent="0" algn="l" defTabSz="914400">
              <a:lnSpc>
                <a:spcPct val="100000"/>
              </a:lnSpc>
              <a:spcBef>
                <a:spcPts val="1175"/>
              </a:spcBef>
              <a:spcAft>
                <a:spcPts val="0"/>
              </a:spcAft>
              <a:buNone/>
              <a:tabLst/>
              <a:defRPr lang="en-us" sz="8000" cap="none">
                <a:solidFill>
                  <a:srgbClr val="242424"/>
                </a:solidFill>
                <a:latin typeface="Arial" pitchFamily="2" charset="0"/>
                <a:ea typeface="Arial" pitchFamily="2" charset="0"/>
                <a:cs typeface="Arial" pitchFamily="2" charset="0"/>
              </a:defRPr>
            </a:pPr>
            <a:r>
              <a:rPr lang="en-us" sz="2000" cap="none">
                <a:solidFill>
                  <a:srgbClr val="404040"/>
                </a:solidFill>
                <a:latin typeface="Carlito" pitchFamily="2" charset="0"/>
                <a:ea typeface="Arial" pitchFamily="2" charset="0"/>
                <a:cs typeface="Arial" pitchFamily="2" charset="0"/>
              </a:rPr>
              <a:t>Outcome column has two components: ‘Mission Outcome’ ‘Landing Location’</a:t>
            </a:r>
            <a:endParaRPr lang="en-us" sz="2000" cap="none">
              <a:latin typeface="Carlito" pitchFamily="2" charset="0"/>
              <a:ea typeface="Arial" pitchFamily="2" charset="0"/>
              <a:cs typeface="Arial" pitchFamily="2" charset="0"/>
            </a:endParaRPr>
          </a:p>
          <a:p>
            <a:pPr marL="16510" marR="5080" indent="0" algn="l" defTabSz="914400">
              <a:lnSpc>
                <a:spcPct val="150000"/>
              </a:lnSpc>
              <a:spcBef>
                <a:spcPts val="290"/>
              </a:spcBef>
              <a:spcAft>
                <a:spcPts val="0"/>
              </a:spcAft>
              <a:buNone/>
              <a:tabLst/>
              <a:defRPr lang="en-us" sz="8000" cap="none">
                <a:solidFill>
                  <a:srgbClr val="242424"/>
                </a:solidFill>
                <a:latin typeface="Arial" pitchFamily="2" charset="0"/>
                <a:ea typeface="Arial" pitchFamily="2" charset="0"/>
                <a:cs typeface="Arial" pitchFamily="2" charset="0"/>
              </a:defRPr>
            </a:pPr>
            <a:r>
              <a:rPr lang="en-us" sz="2000" cap="none">
                <a:solidFill>
                  <a:srgbClr val="404040"/>
                </a:solidFill>
                <a:latin typeface="Carlito" pitchFamily="2" charset="0"/>
                <a:ea typeface="Arial" pitchFamily="2" charset="0"/>
                <a:cs typeface="Arial" pitchFamily="2" charset="0"/>
              </a:rPr>
              <a:t>New training label column ‘class’ with a value of 1 if ‘Mission Outcome’ is True and 0 otherwise.  </a:t>
            </a:r>
            <a:r>
              <a:rPr lang="en-us" sz="2000" u="sng" cap="none">
                <a:solidFill>
                  <a:srgbClr val="404040"/>
                </a:solidFill>
                <a:latin typeface="Carlito" pitchFamily="2" charset="0"/>
                <a:ea typeface="Arial" pitchFamily="2" charset="0"/>
                <a:cs typeface="Arial" pitchFamily="2" charset="0"/>
              </a:rPr>
              <a:t>Value Mapping:</a:t>
            </a:r>
            <a:endParaRPr lang="en-us" sz="2000" cap="none">
              <a:latin typeface="Carlito" pitchFamily="2" charset="0"/>
              <a:ea typeface="Arial" pitchFamily="2" charset="0"/>
              <a:cs typeface="Arial" pitchFamily="2" charset="0"/>
            </a:endParaRPr>
          </a:p>
          <a:p>
            <a:pPr marL="16510" marR="0" indent="0" algn="l" defTabSz="914400">
              <a:lnSpc>
                <a:spcPct val="100000"/>
              </a:lnSpc>
              <a:spcBef>
                <a:spcPts val="1275"/>
              </a:spcBef>
              <a:spcAft>
                <a:spcPts val="0"/>
              </a:spcAft>
              <a:buNone/>
              <a:tabLst/>
              <a:defRPr lang="en-us" sz="8000" cap="none">
                <a:solidFill>
                  <a:srgbClr val="242424"/>
                </a:solidFill>
                <a:latin typeface="Arial" pitchFamily="2" charset="0"/>
                <a:ea typeface="Arial" pitchFamily="2" charset="0"/>
                <a:cs typeface="Arial" pitchFamily="2" charset="0"/>
              </a:defRPr>
            </a:pPr>
            <a:r>
              <a:rPr lang="en-us" sz="2000" cap="none">
                <a:solidFill>
                  <a:srgbClr val="404040"/>
                </a:solidFill>
                <a:latin typeface="Carlito" pitchFamily="2" charset="0"/>
                <a:ea typeface="Arial" pitchFamily="2" charset="0"/>
                <a:cs typeface="Arial" pitchFamily="2" charset="0"/>
              </a:rPr>
              <a:t>True ASDS, True RTLS, &amp; True Ocean – set to -&gt; 1</a:t>
            </a:r>
            <a:endParaRPr lang="en-us" sz="2000" cap="none">
              <a:latin typeface="Carlito" pitchFamily="2" charset="0"/>
              <a:ea typeface="Arial" pitchFamily="2" charset="0"/>
              <a:cs typeface="Arial" pitchFamily="2" charset="0"/>
            </a:endParaRPr>
          </a:p>
          <a:p>
            <a:pPr marL="16510" marR="0" indent="0" algn="l" defTabSz="914400">
              <a:lnSpc>
                <a:spcPct val="100000"/>
              </a:lnSpc>
              <a:spcBef>
                <a:spcPts val="1200"/>
              </a:spcBef>
              <a:spcAft>
                <a:spcPts val="0"/>
              </a:spcAft>
              <a:buNone/>
              <a:tabLst/>
              <a:defRPr lang="en-us" sz="8000" cap="none">
                <a:solidFill>
                  <a:srgbClr val="242424"/>
                </a:solidFill>
                <a:latin typeface="Arial" pitchFamily="2" charset="0"/>
                <a:ea typeface="Arial" pitchFamily="2" charset="0"/>
                <a:cs typeface="Arial" pitchFamily="2" charset="0"/>
              </a:defRPr>
            </a:pPr>
            <a:r>
              <a:rPr lang="en-us" sz="2000" cap="none">
                <a:solidFill>
                  <a:srgbClr val="404040"/>
                </a:solidFill>
                <a:latin typeface="Carlito" pitchFamily="2" charset="0"/>
                <a:ea typeface="Arial" pitchFamily="2" charset="0"/>
                <a:cs typeface="Arial" pitchFamily="2" charset="0"/>
              </a:rPr>
              <a:t>None None, False ASDS, None ASDS, False Ocean, False RTLS – set to -&gt;</a:t>
            </a:r>
            <a:r>
              <a:rPr lang="en-us" sz="2000" cap="none" spc="-2">
                <a:solidFill>
                  <a:srgbClr val="404040"/>
                </a:solidFill>
                <a:latin typeface="Carlito" pitchFamily="2" charset="0"/>
                <a:ea typeface="Arial" pitchFamily="2" charset="0"/>
                <a:cs typeface="Arial" pitchFamily="2" charset="0"/>
              </a:rPr>
              <a:t> </a:t>
            </a:r>
            <a:r>
              <a:rPr lang="en-us" sz="2000" cap="none">
                <a:solidFill>
                  <a:srgbClr val="404040"/>
                </a:solidFill>
                <a:latin typeface="Carlito" pitchFamily="2" charset="0"/>
                <a:ea typeface="Arial" pitchFamily="2" charset="0"/>
                <a:cs typeface="Arial" pitchFamily="2" charset="0"/>
              </a:rPr>
              <a:t>0</a:t>
            </a:r>
            <a:endParaRPr lang="en-us" sz="2000" cap="none">
              <a:latin typeface="Carlito" pitchFamily="2" charset="0"/>
              <a:ea typeface="Arial" pitchFamily="2" charset="0"/>
              <a:cs typeface="Arial" pitchFamily="2" charset="0"/>
            </a:endParaRPr>
          </a:p>
          <a:p>
            <a:pPr marL="3810" marR="0" indent="0" algn="l" defTabSz="914400">
              <a:lnSpc>
                <a:spcPct val="100000"/>
              </a:lnSpc>
              <a:spcBef>
                <a:spcPts val="5"/>
              </a:spcBef>
              <a:spcAft>
                <a:spcPts val="0"/>
              </a:spcAft>
              <a:buNone/>
              <a:tabLst/>
              <a:defRPr lang="en-us" sz="8000" cap="none">
                <a:solidFill>
                  <a:srgbClr val="242424"/>
                </a:solidFill>
                <a:latin typeface="Arial" pitchFamily="2" charset="0"/>
                <a:ea typeface="Arial" pitchFamily="2" charset="0"/>
                <a:cs typeface="Arial" pitchFamily="2" charset="0"/>
              </a:defRPr>
            </a:pPr>
            <a:endParaRPr lang="en-us" sz="2550" cap="none">
              <a:latin typeface="Carlito" pitchFamily="2" charset="0"/>
              <a:ea typeface="Arial" pitchFamily="2" charset="0"/>
              <a:cs typeface="Arial" pitchFamily="2" charset="0"/>
            </a:endParaRPr>
          </a:p>
          <a:p>
            <a:pPr>
              <a:defRPr lang="en-us" sz="2200" cap="none">
                <a:solidFill>
                  <a:srgbClr val="292929"/>
                </a:solidFill>
                <a:latin typeface="Abadi" pitchFamily="0" charset="0"/>
                <a:ea typeface="Calibri" pitchFamily="2" charset="0"/>
                <a:cs typeface="Calibri" pitchFamily="2" charset="0"/>
              </a:defRPr>
            </a:pPr>
            <a:r>
              <a:rPr lang="en-us" sz="2000" u="sng" cap="none">
                <a:solidFill>
                  <a:srgbClr val="404040"/>
                </a:solidFill>
                <a:latin typeface="Carlito" pitchFamily="2" charset="0"/>
                <a:ea typeface="Arial" pitchFamily="2" charset="0"/>
                <a:cs typeface="Arial" pitchFamily="2" charset="0"/>
              </a:rPr>
              <a:t>GitHub url: </a:t>
            </a:r>
            <a:r>
              <a:rPr lang="en-us" sz="2000" cap="none">
                <a:solidFill>
                  <a:srgbClr val="404040"/>
                </a:solidFill>
                <a:latin typeface="Carlito" pitchFamily="2" charset="0"/>
                <a:ea typeface="Arial" pitchFamily="2" charset="0"/>
                <a:cs typeface="Arial" pitchFamily="2" charset="0"/>
              </a:rPr>
              <a:t> </a:t>
            </a:r>
            <a:r>
              <a:rPr lang="en-us" sz="2000" u="sng" cap="none">
                <a:solidFill>
                  <a:srgbClr val="2996E1"/>
                </a:solidFill>
                <a:latin typeface="Carlito" pitchFamily="2" charset="0"/>
                <a:ea typeface="Arial" pitchFamily="2" charset="0"/>
                <a:cs typeface="Arial" pitchFamily="2" charset="0"/>
                <a:hlinkClick r:id="rId3"/>
              </a:rPr>
              <a:t>https://github.com/PriyanshSharma100100/IBM_Data_Science_Professional_Certification.git</a:t>
            </a:r>
            <a:endParaRPr lang="en-us" sz="2000" u="sng" cap="none">
              <a:solidFill>
                <a:srgbClr val="2996E1"/>
              </a:solidFill>
              <a:latin typeface="Carlito" pitchFamily="2" charset="0"/>
              <a:ea typeface="Arial" pitchFamily="2" charset="0"/>
              <a:cs typeface="Arial" pitchFamily="2" charset="0"/>
              <a:hlinkClick r:id="rId4"/>
            </a:endParaRPr>
          </a:p>
          <a:p>
            <a:pPr>
              <a:defRPr lang="en-us"/>
            </a:pPr>
          </a:p>
          <a:p>
            <a:pPr>
              <a:defRPr lang="en-us"/>
            </a:pPr>
          </a:p>
          <a:p>
            <a:pPr>
              <a:defRPr lang="en-us"/>
            </a:pPr>
          </a:p>
        </p:txBody>
      </p:sp>
      <p:sp>
        <p:nvSpPr>
          <p:cNvPr id="4" name="Title 1"/>
          <p:cNvSpPr>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vQQAAFADAABtRQAAsQYAABAAAAAmAAAACAAAAP//////////"/>
              </a:ext>
            </a:extLst>
          </p:cNvSpPr>
          <p:nvPr/>
        </p:nvSpPr>
        <p:spPr>
          <a:xfrm>
            <a:off x="770255" y="538480"/>
            <a:ext cx="10515600" cy="549275"/>
          </a:xfrm>
          <a:prstGeom prst="rect">
            <a:avLst/>
          </a:prstGeom>
          <a:noFill/>
          <a:ln>
            <a:noFill/>
          </a:ln>
          <a:effectLst/>
        </p:spPr>
        <p:txBody>
          <a:bodyPr vert="horz" wrap="square" lIns="91440" tIns="45720" rIns="91440" bIns="45720" numCol="1" spcCol="215900" anchor="ctr"/>
          <a:lstStyle>
            <a:lvl1pPr algn="l" defTabSz="914400">
              <a:lnSpc>
                <a:spcPct val="90000"/>
              </a:lnSpc>
              <a:spcBef>
                <a:spcPts val="0"/>
              </a:spcBef>
              <a:buNone/>
              <a:tabLst/>
              <a:defRPr lang="en-us" sz="4000" kern="1" cap="none">
                <a:solidFill>
                  <a:srgbClr val="005493"/>
                </a:solidFill>
                <a:latin typeface="IBM Plex Mono SemiBold" pitchFamily="0"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lnSpc>
                <a:spcPct val="70000"/>
              </a:lnSpc>
              <a:spcBef>
                <a:spcPts val="0"/>
              </a:spcBef>
              <a:defRPr lang="en-us" sz="3680" cap="none"/>
            </a:pPr>
            <a:r>
              <a:rPr lang="en-us" cap="none">
                <a:solidFill>
                  <a:srgbClr val="0B49CB"/>
                </a:solidFill>
                <a:latin typeface="Abadi" pitchFamily="0" charset="0"/>
                <a:ea typeface="Calibri" pitchFamily="2" charset="0"/>
                <a:cs typeface="Calibri" pitchFamily="2" charset="0"/>
              </a:rPr>
              <a:t>Data Wrangling</a:t>
            </a:r>
            <a:endParaRPr lang="en-us" cap="none">
              <a:solidFill>
                <a:srgbClr val="0B49CB"/>
              </a:solidFill>
              <a:latin typeface="Abadi" pitchFamily="0" charset="0"/>
              <a:ea typeface="Calibri" pitchFamily="2" charset="0"/>
              <a:cs typeface="Calibri" pitchFamily="2" charset="0"/>
            </a:endParaRPr>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BxlQ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Nsa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QUAAFgDAACaPwAAAAgAABAgAAAmAAAACAAAAH1w////////"/>
              </a:ext>
            </a:extLst>
          </p:cNvSpPr>
          <p:nvPr>
            <p:ph type="title"/>
          </p:nvPr>
        </p:nvSpPr>
        <p:spPr>
          <a:xfrm>
            <a:off x="917575" y="543560"/>
            <a:ext cx="9421495"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cap="none" spc="-4"/>
              <a:t>EDA </a:t>
            </a:r>
            <a:r>
              <a:t>with Data</a:t>
            </a:r>
            <a:r>
              <a:rPr lang="en-us" cap="none" spc="-4"/>
              <a:t> </a:t>
            </a:r>
            <a:r>
              <a:t>Visualization</a:t>
            </a:r>
          </a:p>
        </p:txBody>
      </p:sp>
      <p:sp>
        <p:nvSpPr>
          <p:cNvPr id="4"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TDd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EFCA-84D2-3219-9CDF-724CA1916A27}" type="slidenum">
              <a:t>11</a:t>
            </a:fld>
          </a:p>
        </p:txBody>
      </p:sp>
      <p:sp>
        <p:nvSpPr>
          <p:cNvPr id="5" name="object 4"/>
          <p:cNvSpPr>
            <a:extLst>
              <a:ext uri="smNativeData">
                <pr:smNativeData xmlns:pr="smNativeData" xmlns="smNativeData" val="SMDATA_15_DkmYZBMAAAAlAAAAZAAAAE0AAAAAAAAAAE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cAADkLAACGRAAA1yIAAAAgAAAmAAAACAAAAP//////////"/>
              </a:ext>
            </a:extLst>
          </p:cNvSpPr>
          <p:nvPr/>
        </p:nvSpPr>
        <p:spPr>
          <a:xfrm>
            <a:off x="1176020" y="1824355"/>
            <a:ext cx="9963150" cy="3839210"/>
          </a:xfrm>
          <a:prstGeom prst="rect">
            <a:avLst/>
          </a:prstGeom>
          <a:noFill/>
          <a:ln>
            <a:noFill/>
          </a:ln>
          <a:effectLst/>
        </p:spPr>
        <p:txBody>
          <a:bodyPr vert="horz" wrap="square" lIns="0" tIns="42545" rIns="0" bIns="0" numCol="1" spcCol="215900" anchor="t"/>
          <a:lstStyle/>
          <a:p>
            <a:pPr marL="12700" marR="556260">
              <a:lnSpc>
                <a:spcPts val="2210"/>
              </a:lnSpc>
              <a:spcBef>
                <a:spcPts val="335"/>
              </a:spcBef>
              <a:defRPr lang="en-us"/>
            </a:pPr>
            <a:r>
              <a:rPr lang="en-us" sz="2000" cap="none">
                <a:solidFill>
                  <a:srgbClr val="404040"/>
                </a:solidFill>
                <a:latin typeface="Carlito" pitchFamily="2" charset="0"/>
                <a:ea typeface="Calibri" pitchFamily="2" charset="0"/>
                <a:cs typeface="Calibri" pitchFamily="2" charset="0"/>
              </a:rPr>
              <a:t>Exploratory Data Analysis performed on variables Flight Number, Payload Mass, Launch Site,  Orbit, Class and Year.</a:t>
            </a:r>
            <a:endParaRPr lang="en-us" sz="2000" cap="none">
              <a:latin typeface="Carlito" pitchFamily="2" charset="0"/>
              <a:ea typeface="Calibri" pitchFamily="2" charset="0"/>
              <a:cs typeface="Calibri" pitchFamily="2" charset="0"/>
            </a:endParaRPr>
          </a:p>
          <a:p>
            <a:pPr marL="12700">
              <a:lnSpc>
                <a:spcPct val="100000"/>
              </a:lnSpc>
              <a:spcBef>
                <a:spcPts val="1050"/>
              </a:spcBef>
              <a:defRPr lang="en-us"/>
            </a:pPr>
            <a:r>
              <a:rPr lang="en-us" sz="2000" u="sng" cap="none">
                <a:solidFill>
                  <a:srgbClr val="404040"/>
                </a:solidFill>
                <a:latin typeface="Carlito" pitchFamily="2" charset="0"/>
                <a:ea typeface="Calibri" pitchFamily="2" charset="0"/>
                <a:cs typeface="Calibri" pitchFamily="2" charset="0"/>
              </a:rPr>
              <a:t>Plots Used:</a:t>
            </a:r>
            <a:endParaRPr lang="en-us" sz="2000" cap="none">
              <a:latin typeface="Carlito" pitchFamily="2" charset="0"/>
              <a:ea typeface="Calibri" pitchFamily="2" charset="0"/>
              <a:cs typeface="Calibri" pitchFamily="2" charset="0"/>
            </a:endParaRPr>
          </a:p>
          <a:p>
            <a:pPr marL="12700" marR="405765">
              <a:lnSpc>
                <a:spcPts val="2210"/>
              </a:lnSpc>
              <a:spcBef>
                <a:spcPts val="1430"/>
              </a:spcBef>
              <a:defRPr lang="en-us"/>
            </a:pPr>
            <a:r>
              <a:rPr lang="en-us" sz="2000" cap="none">
                <a:solidFill>
                  <a:srgbClr val="404040"/>
                </a:solidFill>
                <a:latin typeface="Carlito" pitchFamily="2" charset="0"/>
                <a:ea typeface="Calibri" pitchFamily="2" charset="0"/>
                <a:cs typeface="Calibri" pitchFamily="2" charset="0"/>
              </a:rPr>
              <a:t>Flight Number vs. Payload Mass, Flight Number vs. Launch Site, Payload Mass vs. Launch Site,  Orbit vs. Success Rate, Flight Number vs. Orbit, Payload vs Orbit, and Success Yearly Trend</a:t>
            </a:r>
            <a:endParaRPr lang="en-us" sz="2000" cap="none">
              <a:latin typeface="Carlito" pitchFamily="2" charset="0"/>
              <a:ea typeface="Calibri" pitchFamily="2" charset="0"/>
              <a:cs typeface="Calibri" pitchFamily="2" charset="0"/>
            </a:endParaRPr>
          </a:p>
          <a:p>
            <a:pPr marL="12700">
              <a:lnSpc>
                <a:spcPts val="2300"/>
              </a:lnSpc>
              <a:spcBef>
                <a:spcPts val="1160"/>
              </a:spcBef>
              <a:defRPr lang="en-us"/>
            </a:pPr>
            <a:r>
              <a:rPr lang="en-us" sz="2000" cap="none">
                <a:solidFill>
                  <a:srgbClr val="404040"/>
                </a:solidFill>
                <a:latin typeface="Carlito" pitchFamily="2" charset="0"/>
                <a:ea typeface="Calibri" pitchFamily="2" charset="0"/>
                <a:cs typeface="Calibri" pitchFamily="2" charset="0"/>
              </a:rPr>
              <a:t>Scatter plots, line charts, and bar plots were used to compare relationships between variables to</a:t>
            </a:r>
            <a:endParaRPr lang="en-us" sz="2000" cap="none">
              <a:latin typeface="Carlito" pitchFamily="2" charset="0"/>
              <a:ea typeface="Calibri" pitchFamily="2" charset="0"/>
              <a:cs typeface="Calibri" pitchFamily="2" charset="0"/>
            </a:endParaRPr>
          </a:p>
          <a:p>
            <a:pPr marL="12700">
              <a:lnSpc>
                <a:spcPts val="2300"/>
              </a:lnSpc>
              <a:defRPr lang="en-us"/>
            </a:pPr>
            <a:r>
              <a:rPr lang="en-us" sz="2000" cap="none">
                <a:solidFill>
                  <a:srgbClr val="404040"/>
                </a:solidFill>
                <a:latin typeface="Carlito" pitchFamily="2" charset="0"/>
                <a:ea typeface="Calibri" pitchFamily="2" charset="0"/>
                <a:cs typeface="Calibri" pitchFamily="2" charset="0"/>
              </a:rPr>
              <a:t>decide if a relationship exists so that they could be used in training the machine learning model</a:t>
            </a:r>
            <a:endParaRPr lang="en-us" sz="2000" cap="none">
              <a:latin typeface="Carlito" pitchFamily="2" charset="0"/>
              <a:ea typeface="Calibri" pitchFamily="2" charset="0"/>
              <a:cs typeface="Calibri" pitchFamily="2" charset="0"/>
            </a:endParaRPr>
          </a:p>
          <a:p>
            <a:pPr marL="12700" marR="5080">
              <a:lnSpc>
                <a:spcPct val="100000"/>
              </a:lnSpc>
              <a:spcBef>
                <a:spcPts val="1105"/>
              </a:spcBef>
              <a:defRPr lang="en-us"/>
            </a:pPr>
            <a:r>
              <a:rPr lang="en-us" sz="2000" u="sng" cap="none">
                <a:solidFill>
                  <a:srgbClr val="404040"/>
                </a:solidFill>
                <a:latin typeface="Carlito" pitchFamily="2" charset="0"/>
                <a:ea typeface="Calibri" pitchFamily="2" charset="0"/>
                <a:cs typeface="Calibri" pitchFamily="2" charset="0"/>
              </a:rPr>
              <a:t>GitHub url: </a:t>
            </a:r>
            <a:r>
              <a:rPr lang="en-us" sz="2000" cap="none">
                <a:solidFill>
                  <a:srgbClr val="404040"/>
                </a:solidFill>
                <a:latin typeface="Carlito" pitchFamily="2" charset="0"/>
                <a:ea typeface="Calibri" pitchFamily="2" charset="0"/>
                <a:cs typeface="Calibri" pitchFamily="2" charset="0"/>
              </a:rPr>
              <a:t> </a:t>
            </a:r>
            <a:r>
              <a:rPr lang="en-us" sz="2000" u="sng" cap="none">
                <a:solidFill>
                  <a:srgbClr val="2996E1"/>
                </a:solidFill>
                <a:latin typeface="Carlito" pitchFamily="2" charset="0"/>
                <a:ea typeface="Calibri" pitchFamily="2" charset="0"/>
                <a:cs typeface="Calibri" pitchFamily="2" charset="0"/>
                <a:hlinkClick r:id="rId2"/>
              </a:rPr>
              <a:t>https://github.com/PriyanshSharma100100/IBM_Data_Science_Professional_Certification.git</a:t>
            </a:r>
            <a:endParaRPr lang="en-us" sz="2000" u="sng" cap="none">
              <a:solidFill>
                <a:srgbClr val="2996E1"/>
              </a:solidFill>
              <a:latin typeface="Carlito" pitchFamily="2" charset="0"/>
              <a:ea typeface="Calibri" pitchFamily="2" charset="0"/>
              <a:cs typeface="Calibri" pitchFamily="2" charset="0"/>
              <a:hlinkClick r:id="rId3"/>
            </a:endParaRPr>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ZgY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AJBH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UAAFgDAAD1MAAAAAgAABAgAAAmAAAACAAAAH1w////////"/>
              </a:ext>
            </a:extLst>
          </p:cNvSpPr>
          <p:nvPr>
            <p:ph type="title"/>
          </p:nvPr>
        </p:nvSpPr>
        <p:spPr>
          <a:xfrm>
            <a:off x="916940" y="543560"/>
            <a:ext cx="7041515"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cap="none" spc="-4"/>
              <a:t>EDA </a:t>
            </a:r>
            <a:r>
              <a:t>with </a:t>
            </a:r>
            <a:r>
              <a:rPr lang="en-us" cap="none" spc="-4"/>
              <a:t>SQL</a:t>
            </a:r>
            <a:endParaRPr lang="en-us" cap="none" spc="-4"/>
          </a:p>
        </p:txBody>
      </p:sp>
      <p:sp>
        <p:nvSpPr>
          <p:cNvPr id="4"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AAV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EFC6-88D2-3219-9CDF-7E4CA1916A2B}" type="slidenum">
              <a:t>12</a:t>
            </a:fld>
          </a:p>
        </p:txBody>
      </p:sp>
      <p:sp>
        <p:nvSpPr>
          <p:cNvPr id="5" name="object 4"/>
          <p:cNvSpPr>
            <a:extLst>
              <a:ext uri="smNativeData">
                <pr:smNativeData xmlns:pr="smNativeData" xmlns="smNativeData" val="SMDATA_15_DkmYZBMAAAAlAAAAZAAAAE0AAAAAAAAAAAAB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cAAPsJAADUQgAANh8AAAAgAAAmAAAACAAAAP//////////"/>
              </a:ext>
            </a:extLst>
          </p:cNvSpPr>
          <p:nvPr/>
        </p:nvSpPr>
        <p:spPr>
          <a:xfrm>
            <a:off x="1176020" y="1622425"/>
            <a:ext cx="9687560" cy="3451225"/>
          </a:xfrm>
          <a:prstGeom prst="rect">
            <a:avLst/>
          </a:prstGeom>
          <a:noFill/>
          <a:ln>
            <a:noFill/>
          </a:ln>
          <a:effectLst/>
        </p:spPr>
        <p:txBody>
          <a:bodyPr vert="horz" wrap="square" lIns="0" tIns="162560" rIns="0" bIns="0" numCol="1" spcCol="215900" anchor="t"/>
          <a:lstStyle/>
          <a:p>
            <a:pPr marL="12700">
              <a:lnSpc>
                <a:spcPct val="100000"/>
              </a:lnSpc>
              <a:spcBef>
                <a:spcPts val="1280"/>
              </a:spcBef>
              <a:defRPr lang="en-us"/>
            </a:pPr>
            <a:r>
              <a:rPr lang="en-us" sz="2000" cap="none">
                <a:solidFill>
                  <a:srgbClr val="404040"/>
                </a:solidFill>
                <a:latin typeface="Carlito" pitchFamily="2" charset="0"/>
                <a:ea typeface="Calibri" pitchFamily="2" charset="0"/>
                <a:cs typeface="Calibri" pitchFamily="2" charset="0"/>
              </a:rPr>
              <a:t>Loaded data set into IBM DB2 Database.</a:t>
            </a:r>
            <a:endParaRPr lang="en-us" sz="2000" cap="none">
              <a:latin typeface="Carlito" pitchFamily="2" charset="0"/>
              <a:ea typeface="Calibri" pitchFamily="2" charset="0"/>
              <a:cs typeface="Calibri" pitchFamily="2" charset="0"/>
            </a:endParaRPr>
          </a:p>
          <a:p>
            <a:pPr marL="12700">
              <a:lnSpc>
                <a:spcPct val="100000"/>
              </a:lnSpc>
              <a:spcBef>
                <a:spcPts val="1175"/>
              </a:spcBef>
              <a:defRPr lang="en-us"/>
            </a:pPr>
            <a:r>
              <a:rPr lang="en-us" sz="2000" cap="none">
                <a:solidFill>
                  <a:srgbClr val="404040"/>
                </a:solidFill>
                <a:latin typeface="Carlito" pitchFamily="2" charset="0"/>
                <a:ea typeface="Calibri" pitchFamily="2" charset="0"/>
                <a:cs typeface="Calibri" pitchFamily="2" charset="0"/>
              </a:rPr>
              <a:t>Queried using SQL Python integration.</a:t>
            </a:r>
            <a:endParaRPr lang="en-us" sz="2000" cap="none">
              <a:latin typeface="Carlito" pitchFamily="2" charset="0"/>
              <a:ea typeface="Calibri" pitchFamily="2" charset="0"/>
              <a:cs typeface="Calibri" pitchFamily="2" charset="0"/>
            </a:endParaRPr>
          </a:p>
          <a:p>
            <a:pPr marL="12700">
              <a:lnSpc>
                <a:spcPct val="100000"/>
              </a:lnSpc>
              <a:spcBef>
                <a:spcPts val="1560"/>
              </a:spcBef>
              <a:defRPr lang="en-us"/>
            </a:pPr>
            <a:r>
              <a:rPr lang="en-us" sz="2000" cap="none">
                <a:solidFill>
                  <a:srgbClr val="404040"/>
                </a:solidFill>
                <a:latin typeface="Carlito" pitchFamily="2" charset="0"/>
                <a:ea typeface="Calibri" pitchFamily="2" charset="0"/>
                <a:cs typeface="Calibri" pitchFamily="2" charset="0"/>
              </a:rPr>
              <a:t>Queries were made to get a better understanding of the dataset.</a:t>
            </a:r>
            <a:endParaRPr lang="en-us" sz="2000" cap="none">
              <a:latin typeface="Carlito" pitchFamily="2" charset="0"/>
              <a:ea typeface="Calibri" pitchFamily="2" charset="0"/>
              <a:cs typeface="Calibri" pitchFamily="2" charset="0"/>
            </a:endParaRPr>
          </a:p>
          <a:p>
            <a:pPr marL="12700" marR="434975">
              <a:lnSpc>
                <a:spcPts val="2200"/>
              </a:lnSpc>
              <a:spcBef>
                <a:spcPts val="1440"/>
              </a:spcBef>
              <a:defRPr lang="en-us"/>
            </a:pPr>
            <a:r>
              <a:rPr lang="en-us" sz="2000" cap="none">
                <a:solidFill>
                  <a:srgbClr val="404040"/>
                </a:solidFill>
                <a:latin typeface="Carlito" pitchFamily="2" charset="0"/>
                <a:ea typeface="Calibri" pitchFamily="2" charset="0"/>
                <a:cs typeface="Calibri" pitchFamily="2" charset="0"/>
              </a:rPr>
              <a:t>Queried information about launch site names, mission outcomes, various pay load sizes of  customers and booster versions, and landing outcomes</a:t>
            </a:r>
            <a:endParaRPr lang="en-us" sz="2000" cap="none">
              <a:latin typeface="Carlito" pitchFamily="2" charset="0"/>
              <a:ea typeface="Calibri" pitchFamily="2" charset="0"/>
              <a:cs typeface="Calibri" pitchFamily="2" charset="0"/>
            </a:endParaRPr>
          </a:p>
          <a:p>
            <a:pPr>
              <a:lnSpc>
                <a:spcPct val="100000"/>
              </a:lnSpc>
              <a:spcBef>
                <a:spcPts val="30"/>
              </a:spcBef>
              <a:defRPr lang="en-us"/>
            </a:pPr>
            <a:endParaRPr lang="en-us" sz="2450" cap="none">
              <a:latin typeface="Carlito" pitchFamily="2" charset="0"/>
              <a:ea typeface="Calibri" pitchFamily="2" charset="0"/>
              <a:cs typeface="Calibri" pitchFamily="2" charset="0"/>
            </a:endParaRPr>
          </a:p>
          <a:p>
            <a:pPr marL="12700" marR="5080">
              <a:lnSpc>
                <a:spcPct val="149000"/>
              </a:lnSpc>
              <a:defRPr lang="en-us"/>
            </a:pPr>
            <a:r>
              <a:rPr lang="en-us" sz="2000" u="sng" cap="none">
                <a:solidFill>
                  <a:srgbClr val="404040"/>
                </a:solidFill>
                <a:latin typeface="Carlito" pitchFamily="2" charset="0"/>
                <a:ea typeface="Calibri" pitchFamily="2" charset="0"/>
                <a:cs typeface="Calibri" pitchFamily="2" charset="0"/>
              </a:rPr>
              <a:t>GitHub url: </a:t>
            </a:r>
            <a:r>
              <a:rPr lang="en-us" sz="2000" cap="none">
                <a:solidFill>
                  <a:srgbClr val="404040"/>
                </a:solidFill>
                <a:latin typeface="Carlito" pitchFamily="2" charset="0"/>
                <a:ea typeface="Calibri" pitchFamily="2" charset="0"/>
                <a:cs typeface="Calibri" pitchFamily="2" charset="0"/>
              </a:rPr>
              <a:t> </a:t>
            </a:r>
            <a:r>
              <a:rPr lang="en-us" sz="2000" u="sng" cap="none">
                <a:solidFill>
                  <a:srgbClr val="2996E1"/>
                </a:solidFill>
                <a:latin typeface="Carlito" pitchFamily="2" charset="0"/>
                <a:ea typeface="Calibri" pitchFamily="2" charset="0"/>
                <a:cs typeface="Calibri" pitchFamily="2" charset="0"/>
                <a:hlinkClick r:id="rId2"/>
              </a:rPr>
              <a:t>https://github.com/PriyanshSharma100100/IBM_Data_Science_Professional_Certification.git</a:t>
            </a:r>
            <a:endParaRPr lang="en-us" sz="2000" u="sng" cap="none">
              <a:solidFill>
                <a:srgbClr val="2996E1"/>
              </a:solidFill>
              <a:latin typeface="Carlito" pitchFamily="2" charset="0"/>
              <a:ea typeface="Calibri" pitchFamily="2" charset="0"/>
              <a:cs typeface="Calibri" pitchFamily="2" charset="0"/>
              <a:hlinkClick r:id="rId3"/>
            </a:endParaRP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IAL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V0A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UAAFgDAACCRQAAAAgAABAgAAAmAAAACAAAAH1w////////"/>
              </a:ext>
            </a:extLst>
          </p:cNvSpPr>
          <p:nvPr>
            <p:ph type="title"/>
          </p:nvPr>
        </p:nvSpPr>
        <p:spPr>
          <a:xfrm>
            <a:off x="916940" y="543560"/>
            <a:ext cx="10382250"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t>Build an interactive map with</a:t>
            </a:r>
            <a:r>
              <a:rPr lang="en-us" cap="none" spc="-4"/>
              <a:t> </a:t>
            </a:r>
            <a:r>
              <a:t>Folium</a:t>
            </a:r>
          </a:p>
        </p:txBody>
      </p:sp>
      <p:sp>
        <p:nvSpPr>
          <p:cNvPr id="4"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F099-D7D2-3206-9CDF-2153BE916A74}" type="slidenum">
              <a:t>13</a:t>
            </a:fld>
          </a:p>
        </p:txBody>
      </p:sp>
      <p:sp>
        <p:nvSpPr>
          <p:cNvPr id="5" name="object 4"/>
          <p:cNvSpPr>
            <a:extLst>
              <a:ext uri="smNativeData">
                <pr:smNativeData xmlns:pr="smNativeData" xmlns="smNativeData" val="SMDATA_15_DkmYZBMAAAAlAAAAZAAAAE0AAAAAAAAAAE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S0mg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cAADkLAABPQwAAKRkAAAAgAAAmAAAACAAAAP//////////"/>
              </a:ext>
            </a:extLst>
          </p:cNvSpPr>
          <p:nvPr/>
        </p:nvSpPr>
        <p:spPr>
          <a:xfrm>
            <a:off x="1176020" y="1824355"/>
            <a:ext cx="9765665" cy="2265680"/>
          </a:xfrm>
          <a:prstGeom prst="rect">
            <a:avLst/>
          </a:prstGeom>
          <a:noFill/>
          <a:ln>
            <a:noFill/>
          </a:ln>
          <a:effectLst/>
        </p:spPr>
        <p:txBody>
          <a:bodyPr vert="horz" wrap="square" lIns="0" tIns="42545" rIns="0" bIns="0" numCol="1" spcCol="215900" anchor="t"/>
          <a:lstStyle/>
          <a:p>
            <a:pPr marL="12700" marR="5080">
              <a:lnSpc>
                <a:spcPts val="2210"/>
              </a:lnSpc>
              <a:spcBef>
                <a:spcPts val="335"/>
              </a:spcBef>
              <a:defRPr lang="en-us"/>
            </a:pPr>
            <a:r>
              <a:rPr lang="en-us" sz="2000" cap="none">
                <a:solidFill>
                  <a:srgbClr val="404040"/>
                </a:solidFill>
                <a:latin typeface="Carlito" pitchFamily="2" charset="0"/>
                <a:ea typeface="Calibri" pitchFamily="2" charset="0"/>
                <a:cs typeface="Calibri" pitchFamily="2" charset="0"/>
              </a:rPr>
              <a:t>Folium maps mark Launch Sites, successful and unsuccessful landings, and a proximity example  to key locations: Railway, Highway, Coast, and City.</a:t>
            </a:r>
            <a:endParaRPr lang="en-us" sz="2000" cap="none">
              <a:latin typeface="Carlito" pitchFamily="2" charset="0"/>
              <a:ea typeface="Calibri" pitchFamily="2" charset="0"/>
              <a:cs typeface="Calibri" pitchFamily="2" charset="0"/>
            </a:endParaRPr>
          </a:p>
          <a:p>
            <a:pPr marL="12700" marR="311150">
              <a:lnSpc>
                <a:spcPts val="2300"/>
              </a:lnSpc>
              <a:spcBef>
                <a:spcPts val="1115"/>
              </a:spcBef>
              <a:defRPr lang="en-us"/>
            </a:pPr>
            <a:r>
              <a:rPr lang="en-us" sz="2000" cap="none">
                <a:solidFill>
                  <a:srgbClr val="404040"/>
                </a:solidFill>
                <a:latin typeface="Carlito" pitchFamily="2" charset="0"/>
                <a:ea typeface="Calibri" pitchFamily="2" charset="0"/>
                <a:cs typeface="Calibri" pitchFamily="2" charset="0"/>
              </a:rPr>
              <a:t>This allows us to understand why launch sites may be located where they are. Also visualizes  successful landings relative to location.</a:t>
            </a:r>
            <a:endParaRPr lang="en-us" sz="2000" cap="none">
              <a:latin typeface="Carlito" pitchFamily="2" charset="0"/>
              <a:ea typeface="Calibri" pitchFamily="2" charset="0"/>
              <a:cs typeface="Calibri" pitchFamily="2" charset="0"/>
            </a:endParaRPr>
          </a:p>
          <a:p>
            <a:pPr marL="12700">
              <a:lnSpc>
                <a:spcPct val="100000"/>
              </a:lnSpc>
              <a:spcBef>
                <a:spcPts val="1070"/>
              </a:spcBef>
              <a:defRPr lang="en-us"/>
            </a:pPr>
            <a:r>
              <a:rPr lang="en-us" sz="2000" u="sng" cap="none">
                <a:solidFill>
                  <a:srgbClr val="404040"/>
                </a:solidFill>
                <a:latin typeface="Carlito" pitchFamily="2" charset="0"/>
                <a:ea typeface="Calibri" pitchFamily="2" charset="0"/>
                <a:cs typeface="Calibri" pitchFamily="2" charset="0"/>
              </a:rPr>
              <a:t>GitHub url:</a:t>
            </a:r>
            <a:endParaRPr lang="en-us" sz="2000" cap="none">
              <a:latin typeface="Carlito" pitchFamily="2" charset="0"/>
              <a:ea typeface="Calibri" pitchFamily="2" charset="0"/>
              <a:cs typeface="Calibri" pitchFamily="2" charset="0"/>
            </a:endParaRPr>
          </a:p>
          <a:p>
            <a:pPr marL="12700" marR="7620">
              <a:lnSpc>
                <a:spcPct val="150000"/>
              </a:lnSpc>
              <a:spcBef>
                <a:spcPts val="300"/>
              </a:spcBef>
              <a:defRPr lang="en-us" sz="2000" u="sng" cap="none">
                <a:solidFill>
                  <a:srgbClr val="2996E1"/>
                </a:solidFill>
                <a:latin typeface="Carlito" pitchFamily="2" charset="0"/>
                <a:ea typeface="Calibri" pitchFamily="2" charset="0"/>
                <a:cs typeface="Calibri" pitchFamily="2" charset="0"/>
                <a:hlinkClick r:id="rId2"/>
              </a:defRPr>
            </a:pPr>
            <a:r>
              <a:rPr lang="en-us">
                <a:hlinkClick r:id="rId2"/>
              </a:rPr>
              <a:t>https://github.com/PriyanshSharma100100/IBM_Data_Science_Professional_Certification.git</a:t>
            </a:r>
            <a:endParaRPr lang="en-us">
              <a:hlinkClick r:id="rId2"/>
            </a:endParaRPr>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UAM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UAAFgDAAC3RgAAAAgAABAgAAAmAAAACAAAAH1w////////"/>
              </a:ext>
            </a:extLst>
          </p:cNvSpPr>
          <p:nvPr>
            <p:ph type="title"/>
          </p:nvPr>
        </p:nvSpPr>
        <p:spPr>
          <a:xfrm>
            <a:off x="916940" y="543560"/>
            <a:ext cx="10578465"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t>Build </a:t>
            </a:r>
            <a:r>
              <a:rPr lang="en-us" cap="none" spc="-4"/>
              <a:t>a </a:t>
            </a:r>
            <a:r>
              <a:t>Dashboard with Plotly</a:t>
            </a:r>
            <a:r>
              <a:rPr lang="en-us" cap="none" spc="-4"/>
              <a:t> Dash</a:t>
            </a:r>
            <a:endParaRPr lang="en-us" cap="none" spc="-4"/>
          </a:p>
        </p:txBody>
      </p:sp>
      <p:sp>
        <p:nvSpPr>
          <p:cNvPr id="4"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8225-6BD2-3274-9CDF-9D21CC916AC8}" type="slidenum">
              <a:t>14</a:t>
            </a:fld>
          </a:p>
        </p:txBody>
      </p:sp>
      <p:sp>
        <p:nvSpPr>
          <p:cNvPr id="5" name="object 4"/>
          <p:cNvSpPr>
            <a:extLst>
              <a:ext uri="smNativeData">
                <pr:smNativeData xmlns:pr="smNativeData" xmlns="smNativeData" val="SMDATA_15_DkmYZBMAAAAlAAAAZAAAAE0AAAAAAAAAAP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wAMAAFAKAAAQSgAANyEAAAAgAAAmAAAACAAAAP//////////"/>
              </a:ext>
            </a:extLst>
          </p:cNvSpPr>
          <p:nvPr/>
        </p:nvSpPr>
        <p:spPr>
          <a:xfrm>
            <a:off x="609600" y="1676400"/>
            <a:ext cx="11430000" cy="3723005"/>
          </a:xfrm>
          <a:prstGeom prst="rect">
            <a:avLst/>
          </a:prstGeom>
          <a:noFill/>
          <a:ln>
            <a:noFill/>
          </a:ln>
          <a:effectLst/>
        </p:spPr>
        <p:txBody>
          <a:bodyPr vert="horz" wrap="square" lIns="0" tIns="152400" rIns="0" bIns="0" numCol="1" spcCol="215900" anchor="t"/>
          <a:lstStyle/>
          <a:p>
            <a:pPr marL="12700">
              <a:lnSpc>
                <a:spcPct val="100000"/>
              </a:lnSpc>
              <a:spcBef>
                <a:spcPts val="1200"/>
              </a:spcBef>
              <a:defRPr lang="en-us"/>
            </a:pPr>
            <a:r>
              <a:rPr lang="en-us" sz="2000" cap="none">
                <a:solidFill>
                  <a:srgbClr val="404040"/>
                </a:solidFill>
                <a:latin typeface="Carlito" pitchFamily="2" charset="0"/>
                <a:ea typeface="Calibri" pitchFamily="2" charset="0"/>
                <a:cs typeface="Calibri" pitchFamily="2" charset="0"/>
              </a:rPr>
              <a:t>Dashboard includes a pie chart and a scatter plot.</a:t>
            </a:r>
            <a:endParaRPr lang="en-us" sz="2000" cap="none">
              <a:latin typeface="Carlito" pitchFamily="2" charset="0"/>
              <a:ea typeface="Calibri" pitchFamily="2" charset="0"/>
              <a:cs typeface="Calibri" pitchFamily="2" charset="0"/>
            </a:endParaRPr>
          </a:p>
          <a:p>
            <a:pPr marL="12700" marR="84455">
              <a:lnSpc>
                <a:spcPts val="2290"/>
              </a:lnSpc>
              <a:spcBef>
                <a:spcPts val="1275"/>
              </a:spcBef>
              <a:defRPr lang="en-us"/>
            </a:pPr>
            <a:r>
              <a:rPr lang="en-us" sz="2000" cap="none">
                <a:solidFill>
                  <a:srgbClr val="404040"/>
                </a:solidFill>
                <a:latin typeface="Carlito" pitchFamily="2" charset="0"/>
                <a:ea typeface="Calibri" pitchFamily="2" charset="0"/>
                <a:cs typeface="Calibri" pitchFamily="2" charset="0"/>
              </a:rPr>
              <a:t>Pie chart can be selected to show distribution of successful landings across all launch sites and  can be selected to show individual launch site success rates.</a:t>
            </a:r>
            <a:endParaRPr lang="en-us" sz="2000" cap="none">
              <a:latin typeface="Carlito" pitchFamily="2" charset="0"/>
              <a:ea typeface="Calibri" pitchFamily="2" charset="0"/>
              <a:cs typeface="Calibri" pitchFamily="2" charset="0"/>
            </a:endParaRPr>
          </a:p>
          <a:p>
            <a:pPr marL="12700" marR="5080">
              <a:lnSpc>
                <a:spcPts val="2210"/>
              </a:lnSpc>
              <a:spcBef>
                <a:spcPts val="1375"/>
              </a:spcBef>
              <a:defRPr lang="en-us"/>
            </a:pPr>
            <a:r>
              <a:rPr lang="en-us" sz="2000" cap="none">
                <a:solidFill>
                  <a:srgbClr val="404040"/>
                </a:solidFill>
                <a:latin typeface="Carlito" pitchFamily="2" charset="0"/>
                <a:ea typeface="Calibri" pitchFamily="2" charset="0"/>
                <a:cs typeface="Calibri" pitchFamily="2" charset="0"/>
              </a:rPr>
              <a:t>Scatter plot takes two inputs: All sites or individual site and payload mass on a slider between 0  and 10000 kg.</a:t>
            </a:r>
            <a:endParaRPr lang="en-us" sz="2000" cap="none">
              <a:latin typeface="Carlito" pitchFamily="2" charset="0"/>
              <a:ea typeface="Calibri" pitchFamily="2" charset="0"/>
              <a:cs typeface="Calibri" pitchFamily="2" charset="0"/>
            </a:endParaRPr>
          </a:p>
          <a:p>
            <a:pPr marL="12700">
              <a:lnSpc>
                <a:spcPct val="100000"/>
              </a:lnSpc>
              <a:spcBef>
                <a:spcPts val="1050"/>
              </a:spcBef>
              <a:defRPr lang="en-us"/>
            </a:pPr>
            <a:r>
              <a:rPr lang="en-us" sz="2000" cap="none">
                <a:solidFill>
                  <a:srgbClr val="404040"/>
                </a:solidFill>
                <a:latin typeface="Carlito" pitchFamily="2" charset="0"/>
                <a:ea typeface="Calibri" pitchFamily="2" charset="0"/>
                <a:cs typeface="Calibri" pitchFamily="2" charset="0"/>
              </a:rPr>
              <a:t>The pie chart is used to visualize launch site success rate.</a:t>
            </a:r>
            <a:endParaRPr lang="en-us" sz="2000" cap="none">
              <a:latin typeface="Carlito" pitchFamily="2" charset="0"/>
              <a:ea typeface="Calibri" pitchFamily="2" charset="0"/>
              <a:cs typeface="Calibri" pitchFamily="2" charset="0"/>
            </a:endParaRPr>
          </a:p>
          <a:p>
            <a:pPr marL="12700">
              <a:lnSpc>
                <a:spcPts val="2350"/>
              </a:lnSpc>
              <a:spcBef>
                <a:spcPts val="1105"/>
              </a:spcBef>
              <a:defRPr lang="en-us"/>
            </a:pPr>
            <a:r>
              <a:rPr lang="en-us" sz="2000" cap="none">
                <a:solidFill>
                  <a:srgbClr val="404040"/>
                </a:solidFill>
                <a:latin typeface="Carlito" pitchFamily="2" charset="0"/>
                <a:ea typeface="Calibri" pitchFamily="2" charset="0"/>
                <a:cs typeface="Calibri" pitchFamily="2" charset="0"/>
              </a:rPr>
              <a:t>The scatter plot can help us see how success varies across launch sites, payload mass, and</a:t>
            </a:r>
            <a:endParaRPr lang="en-us" sz="2000" cap="none">
              <a:latin typeface="Carlito" pitchFamily="2" charset="0"/>
              <a:ea typeface="Calibri" pitchFamily="2" charset="0"/>
              <a:cs typeface="Calibri" pitchFamily="2" charset="0"/>
            </a:endParaRPr>
          </a:p>
          <a:p>
            <a:pPr marL="12700">
              <a:lnSpc>
                <a:spcPts val="2350"/>
              </a:lnSpc>
              <a:defRPr lang="en-us"/>
            </a:pPr>
            <a:r>
              <a:rPr lang="en-us" sz="2000" cap="none">
                <a:solidFill>
                  <a:srgbClr val="404040"/>
                </a:solidFill>
                <a:latin typeface="Carlito" pitchFamily="2" charset="0"/>
                <a:ea typeface="Calibri" pitchFamily="2" charset="0"/>
                <a:cs typeface="Calibri" pitchFamily="2" charset="0"/>
              </a:rPr>
              <a:t>booster version category.</a:t>
            </a:r>
            <a:endParaRPr lang="en-us" sz="2000" cap="none">
              <a:latin typeface="Carlito" pitchFamily="2" charset="0"/>
              <a:ea typeface="Calibri" pitchFamily="2" charset="0"/>
              <a:cs typeface="Calibri" pitchFamily="2" charset="0"/>
            </a:endParaRPr>
          </a:p>
          <a:p>
            <a:pPr marL="12700">
              <a:lnSpc>
                <a:spcPct val="100000"/>
              </a:lnSpc>
              <a:spcBef>
                <a:spcPts val="925"/>
              </a:spcBef>
              <a:defRPr lang="en-us"/>
            </a:pPr>
            <a:r>
              <a:rPr lang="en-us" sz="2000" u="sng" cap="none">
                <a:solidFill>
                  <a:srgbClr val="404040"/>
                </a:solidFill>
                <a:latin typeface="Carlito" pitchFamily="2" charset="0"/>
                <a:ea typeface="Calibri" pitchFamily="2" charset="0"/>
                <a:cs typeface="Calibri" pitchFamily="2" charset="0"/>
              </a:rPr>
              <a:t>GitHub url:</a:t>
            </a:r>
            <a:endParaRPr lang="en-us" sz="2000" cap="none">
              <a:latin typeface="Carlito" pitchFamily="2" charset="0"/>
              <a:ea typeface="Calibri" pitchFamily="2" charset="0"/>
              <a:cs typeface="Calibri" pitchFamily="2" charset="0"/>
            </a:endParaRPr>
          </a:p>
          <a:p>
            <a:pPr marL="12700" marR="1557020">
              <a:lnSpc>
                <a:spcPct val="150000"/>
              </a:lnSpc>
              <a:spcBef>
                <a:spcPts val="95"/>
              </a:spcBef>
              <a:defRPr lang="en-us" sz="2000" u="sng" cap="none">
                <a:solidFill>
                  <a:srgbClr val="2996E1"/>
                </a:solidFill>
                <a:latin typeface="Carlito" pitchFamily="2" charset="0"/>
                <a:ea typeface="Calibri" pitchFamily="2" charset="0"/>
                <a:cs typeface="Calibri" pitchFamily="2" charset="0"/>
                <a:hlinkClick r:id="rId2"/>
              </a:defRPr>
            </a:pPr>
            <a:r>
              <a:rPr lang="en-us">
                <a:hlinkClick r:id="rId2"/>
              </a:rPr>
              <a:t>https://github.com/PriyanshSharma100100/IBM_Data_Science_Professional_Certification.git</a:t>
            </a:r>
            <a:endParaRPr lang="en-us">
              <a:hlinkClick r:id="rId2"/>
            </a:endParaRPr>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UAAFgDAADXRAAAAAgAABAgAAAmAAAACAAAAH1w////////"/>
              </a:ext>
            </a:extLst>
          </p:cNvSpPr>
          <p:nvPr>
            <p:ph type="title"/>
          </p:nvPr>
        </p:nvSpPr>
        <p:spPr>
          <a:xfrm>
            <a:off x="916940" y="543560"/>
            <a:ext cx="10273665"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t>Predictive analysis</a:t>
            </a:r>
            <a:r>
              <a:rPr lang="en-us" cap="none" spc="-4"/>
              <a:t> </a:t>
            </a:r>
            <a:r>
              <a:t>(Classification)</a:t>
            </a:r>
          </a:p>
        </p:txBody>
      </p:sp>
      <p:sp>
        <p:nvSpPr>
          <p:cNvPr id="4" name="object 4"/>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AMAADUPAAAdFgAAvxgAAAAgAAAmAAAACAAAAP//////////"/>
              </a:ext>
            </a:extLst>
          </p:cNvSpPr>
          <p:nvPr/>
        </p:nvSpPr>
        <p:spPr>
          <a:xfrm>
            <a:off x="533400" y="2472055"/>
            <a:ext cx="3061335" cy="1550670"/>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2000" u="sng" cap="none">
                <a:solidFill>
                  <a:srgbClr val="404040"/>
                </a:solidFill>
                <a:latin typeface="Carlito" pitchFamily="2" charset="0"/>
                <a:ea typeface="Calibri" pitchFamily="2" charset="0"/>
                <a:cs typeface="Calibri" pitchFamily="2" charset="0"/>
              </a:rPr>
              <a:t>GitHub url:</a:t>
            </a:r>
            <a:endParaRPr lang="en-us" sz="2000" u="sng" cap="none">
              <a:solidFill>
                <a:srgbClr val="404040"/>
              </a:solidFill>
              <a:latin typeface="Carlito" pitchFamily="2" charset="0"/>
              <a:ea typeface="Calibri" pitchFamily="2" charset="0"/>
              <a:cs typeface="Calibri" pitchFamily="2" charset="0"/>
            </a:endParaRPr>
          </a:p>
          <a:p>
            <a:pPr marL="12700">
              <a:spcBef>
                <a:spcPts val="105"/>
              </a:spcBef>
              <a:defRPr lang="en-us" sz="2000" cap="none">
                <a:latin typeface="Carlito" pitchFamily="2" charset="0"/>
                <a:ea typeface="Calibri" pitchFamily="2" charset="0"/>
                <a:cs typeface="Calibri" pitchFamily="2" charset="0"/>
                <a:hlinkClick r:id="rId2"/>
              </a:defRPr>
            </a:pPr>
            <a:r>
              <a:rPr lang="en-us">
                <a:hlinkClick r:id="rId2"/>
              </a:rPr>
              <a:t>https://github.com/PriyanshSharma100100/IBM_Data_Science_Professional_Certification.git</a:t>
            </a:r>
            <a:endParaRPr lang="en-us">
              <a:hlinkClick r:id="rId2"/>
            </a:endParaRPr>
          </a:p>
        </p:txBody>
      </p:sp>
      <p:grpSp>
        <p:nvGrpSpPr>
          <p:cNvPr id="5" name="object 5"/>
          <p:cNvGrpSpPr>
            <a:extLst>
              <a:ext uri="smNativeData">
                <pr:smNativeData xmlns:pr="smNativeData" xmlns="smNativeData" val="SMDATA_6_DkmYZBMAAAAlAAAAAQAAAA8BAAAAkAAAAEgAAACQAAAASAAAAAAAAAAAAAAAAAAAABcAAAAUAAAAAAAAAAAAAAD/fwAA/38AAAAAAAAJAAAABAAAAGkAZQAfAAAAVAAAAAAAAAAAAAAAAAAAAAAAAAAAAAAAAAAAAAAAAAAAAAAAAAAAAAAAAAAAAAAAAAAAAAAAAAAAAAAAAAAAAAAAAAAAAAAAAAAAAAAAAAAAAAAAAAAAACEAAAAYAAAAFAAAAIMXAADmCwAAcCMAAIgWAAAQAAAAJgAAAAgAAAD/////AAAAAA=="/>
              </a:ext>
            </a:extLst>
          </p:cNvGrpSpPr>
          <p:nvPr/>
        </p:nvGrpSpPr>
        <p:grpSpPr>
          <a:xfrm>
            <a:off x="3822065" y="1934210"/>
            <a:ext cx="1938655" cy="1728470"/>
            <a:chOff x="3822065" y="1934210"/>
            <a:chExt cx="1938655" cy="1728470"/>
          </a:xfrm>
        </p:grpSpPr>
        <p:sp>
          <p:nvSpPr>
            <p:cNvPr id="8" name="object 6"/>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7cGq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cGqAP///wEAAAAAAAAAAAAAAAAAAAAAAAAAAAAAAAAAAAAAAAAAAAAAAAB/f38A7uzhA8zMzADAwP8Af39/AAAAAAAAAAAAAAAAAAAAAAAAAAAAIQAAABgAAAAUAAAAbRkAALgNAAB/GgAAiBYAAAAAAAAmAAAACAAAAP//////////"/>
                </a:ext>
              </a:extLst>
            </p:cNvSpPr>
            <p:nvPr/>
          </p:nvSpPr>
          <p:spPr>
            <a:xfrm>
              <a:off x="4133215" y="2230120"/>
              <a:ext cx="173990" cy="1432560"/>
            </a:xfrm>
            <a:custGeom>
              <a:avLst/>
              <a:gdLst/>
              <a:ahLst/>
              <a:cxnLst/>
              <a:rect l="0" t="0" r="173990" b="1432560"/>
              <a:pathLst>
                <a:path w="173990" h="1432560">
                  <a:moveTo>
                    <a:pt x="173483" y="0"/>
                  </a:moveTo>
                  <a:lnTo>
                    <a:pt x="0" y="0"/>
                  </a:lnTo>
                  <a:lnTo>
                    <a:pt x="0" y="1432560"/>
                  </a:lnTo>
                  <a:lnTo>
                    <a:pt x="173483" y="1432560"/>
                  </a:lnTo>
                  <a:lnTo>
                    <a:pt x="173483" y="0"/>
                  </a:lnTo>
                  <a:close/>
                </a:path>
              </a:pathLst>
            </a:custGeom>
            <a:solidFill>
              <a:srgbClr val="EDC1AA"/>
            </a:solidFill>
            <a:ln>
              <a:noFill/>
            </a:ln>
            <a:effectLst/>
          </p:spPr>
          <p:txBody>
            <a:bodyPr vert="horz" wrap="square" lIns="0" tIns="0" rIns="0" bIns="0" numCol="1" spcCol="215900" anchor="t"/>
            <a:lstStyle/>
            <a:p>
              <a:pPr>
                <a:defRPr lang="en-us"/>
              </a:pPr>
            </a:p>
          </p:txBody>
        </p:sp>
        <p:sp>
          <p:nvSpPr>
            <p:cNvPr id="7" name="object 7"/>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jxcAAPILAABkIwAACxMAAAAAAAAmAAAACAAAAP//////////"/>
                </a:ext>
              </a:extLst>
            </p:cNvSpPr>
            <p:nvPr/>
          </p:nvSpPr>
          <p:spPr>
            <a:xfrm>
              <a:off x="3829685" y="1941830"/>
              <a:ext cx="1923415" cy="1153795"/>
            </a:xfrm>
            <a:custGeom>
              <a:avLst/>
              <a:gdLst/>
              <a:ahLst/>
              <a:cxnLst/>
              <a:rect l="0" t="0" r="1923415" b="1153795"/>
              <a:pathLst>
                <a:path w="1923415" h="1153795">
                  <a:moveTo>
                    <a:pt x="1807832" y="0"/>
                  </a:moveTo>
                  <a:lnTo>
                    <a:pt x="115315" y="0"/>
                  </a:lnTo>
                  <a:lnTo>
                    <a:pt x="70525" y="9027"/>
                  </a:lnTo>
                  <a:lnTo>
                    <a:pt x="33748" y="33759"/>
                  </a:lnTo>
                  <a:lnTo>
                    <a:pt x="8993" y="70509"/>
                  </a:lnTo>
                  <a:lnTo>
                    <a:pt x="0" y="115326"/>
                  </a:lnTo>
                  <a:lnTo>
                    <a:pt x="0" y="1038201"/>
                  </a:lnTo>
                  <a:lnTo>
                    <a:pt x="8993" y="1083071"/>
                  </a:lnTo>
                  <a:lnTo>
                    <a:pt x="33748" y="1119768"/>
                  </a:lnTo>
                  <a:lnTo>
                    <a:pt x="70525" y="1144500"/>
                  </a:lnTo>
                  <a:lnTo>
                    <a:pt x="115315" y="1153527"/>
                  </a:lnTo>
                  <a:lnTo>
                    <a:pt x="1807832" y="1153527"/>
                  </a:lnTo>
                  <a:lnTo>
                    <a:pt x="1852711" y="1144500"/>
                  </a:lnTo>
                  <a:lnTo>
                    <a:pt x="1889399" y="1119768"/>
                  </a:lnTo>
                  <a:lnTo>
                    <a:pt x="1914154" y="1083071"/>
                  </a:lnTo>
                  <a:lnTo>
                    <a:pt x="1923147" y="1038201"/>
                  </a:lnTo>
                  <a:lnTo>
                    <a:pt x="1923147" y="115326"/>
                  </a:lnTo>
                  <a:lnTo>
                    <a:pt x="1914154" y="70509"/>
                  </a:lnTo>
                  <a:lnTo>
                    <a:pt x="1889399" y="33759"/>
                  </a:lnTo>
                  <a:lnTo>
                    <a:pt x="1852711" y="9027"/>
                  </a:lnTo>
                  <a:lnTo>
                    <a:pt x="1807832" y="0"/>
                  </a:lnTo>
                  <a:close/>
                </a:path>
              </a:pathLst>
            </a:custGeom>
            <a:solidFill>
              <a:srgbClr val="E28312"/>
            </a:solidFill>
            <a:ln>
              <a:noFill/>
            </a:ln>
            <a:effectLst/>
          </p:spPr>
          <p:txBody>
            <a:bodyPr vert="horz" wrap="square" lIns="0" tIns="0" rIns="0" bIns="0" numCol="1" spcCol="215900" anchor="t"/>
            <a:lstStyle/>
            <a:p>
              <a:pPr>
                <a:defRPr lang="en-us"/>
              </a:pPr>
            </a:p>
          </p:txBody>
        </p:sp>
        <p:sp>
          <p:nvSpPr>
            <p:cNvPr id="6" name="object 8"/>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Y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jxcAAPILAABkIwAACxMAAAAAAAAmAAAACAAAAP//////////"/>
                </a:ext>
              </a:extLst>
            </p:cNvSpPr>
            <p:nvPr/>
          </p:nvSpPr>
          <p:spPr>
            <a:xfrm>
              <a:off x="3829685" y="1941830"/>
              <a:ext cx="1923415" cy="1153795"/>
            </a:xfrm>
            <a:custGeom>
              <a:avLst/>
              <a:gdLst/>
              <a:ahLst/>
              <a:cxnLst/>
              <a:rect l="0" t="0" r="1923415" b="1153795"/>
              <a:pathLst>
                <a:path w="1923415" h="1153795">
                  <a:moveTo>
                    <a:pt x="0" y="115326"/>
                  </a:moveTo>
                  <a:lnTo>
                    <a:pt x="8993" y="70509"/>
                  </a:lnTo>
                  <a:lnTo>
                    <a:pt x="33748" y="33759"/>
                  </a:lnTo>
                  <a:lnTo>
                    <a:pt x="70525" y="9027"/>
                  </a:lnTo>
                  <a:lnTo>
                    <a:pt x="115315" y="0"/>
                  </a:lnTo>
                  <a:lnTo>
                    <a:pt x="1807832" y="0"/>
                  </a:lnTo>
                  <a:lnTo>
                    <a:pt x="1852711" y="9027"/>
                  </a:lnTo>
                  <a:lnTo>
                    <a:pt x="1889399" y="33759"/>
                  </a:lnTo>
                  <a:lnTo>
                    <a:pt x="1914154" y="70509"/>
                  </a:lnTo>
                  <a:lnTo>
                    <a:pt x="1923147" y="115326"/>
                  </a:lnTo>
                  <a:lnTo>
                    <a:pt x="1923147" y="1038201"/>
                  </a:lnTo>
                  <a:lnTo>
                    <a:pt x="1914154" y="1083071"/>
                  </a:lnTo>
                  <a:lnTo>
                    <a:pt x="1889399" y="1119768"/>
                  </a:lnTo>
                  <a:lnTo>
                    <a:pt x="1852711" y="1144500"/>
                  </a:lnTo>
                  <a:lnTo>
                    <a:pt x="1807832" y="1153527"/>
                  </a:lnTo>
                  <a:lnTo>
                    <a:pt x="115315" y="1153527"/>
                  </a:lnTo>
                  <a:lnTo>
                    <a:pt x="70525" y="1144500"/>
                  </a:lnTo>
                  <a:lnTo>
                    <a:pt x="33748" y="1119768"/>
                  </a:lnTo>
                  <a:lnTo>
                    <a:pt x="8993" y="1083071"/>
                  </a:lnTo>
                  <a:lnTo>
                    <a:pt x="0" y="1038201"/>
                  </a:lnTo>
                  <a:lnTo>
                    <a:pt x="0" y="115326"/>
                  </a:lnTo>
                  <a:close/>
                </a:path>
              </a:pathLst>
            </a:custGeom>
            <a:noFill/>
            <a:ln w="15240" cap="flat" cmpd="sng" algn="ctr">
              <a:solidFill>
                <a:srgbClr val="FFFFFF"/>
              </a:solidFill>
              <a:prstDash val="solid"/>
              <a:headEnd type="none"/>
              <a:tailEnd type="none"/>
            </a:ln>
            <a:effectLst/>
          </p:spPr>
          <p:txBody>
            <a:bodyPr vert="horz" wrap="square" lIns="0" tIns="0" rIns="0" bIns="0" numCol="1" spcCol="215900" anchor="t"/>
            <a:lstStyle/>
            <a:p>
              <a:pPr>
                <a:defRPr lang="en-us"/>
              </a:pPr>
            </a:p>
          </p:txBody>
        </p:sp>
      </p:grpSp>
      <p:sp>
        <p:nvSpPr>
          <p:cNvPr id="9" name="object 9"/>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mRgAAKgNAAA/IgAAaQ8AABAgAAAmAAAACAAAAP//////////"/>
              </a:ext>
            </a:extLst>
          </p:cNvSpPr>
          <p:nvPr/>
        </p:nvSpPr>
        <p:spPr>
          <a:xfrm>
            <a:off x="3998595" y="2219960"/>
            <a:ext cx="1568450" cy="285115"/>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1700" cap="none">
                <a:solidFill>
                  <a:srgbClr val="FFFFFF"/>
                </a:solidFill>
                <a:latin typeface="Carlito" pitchFamily="2" charset="0"/>
                <a:ea typeface="Calibri" pitchFamily="2" charset="0"/>
                <a:cs typeface="Calibri" pitchFamily="2" charset="0"/>
              </a:rPr>
              <a:t>Split label</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column</a:t>
            </a:r>
            <a:endParaRPr lang="en-us" sz="1700" cap="none">
              <a:latin typeface="Carlito" pitchFamily="2" charset="0"/>
              <a:ea typeface="Calibri" pitchFamily="2" charset="0"/>
              <a:cs typeface="Calibri" pitchFamily="2" charset="0"/>
            </a:endParaRPr>
          </a:p>
        </p:txBody>
      </p:sp>
      <p:sp>
        <p:nvSpPr>
          <p:cNvPr id="10" name="object 10"/>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GhgAABwPAACzIgAA3RAAABAgAAAmAAAACAAAAP//////////"/>
              </a:ext>
            </a:extLst>
          </p:cNvSpPr>
          <p:nvPr/>
        </p:nvSpPr>
        <p:spPr>
          <a:xfrm>
            <a:off x="3917950" y="2456180"/>
            <a:ext cx="1722755" cy="285115"/>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1700" cap="none">
                <a:solidFill>
                  <a:srgbClr val="FFFFFF"/>
                </a:solidFill>
                <a:latin typeface="Carlito" pitchFamily="2" charset="0"/>
                <a:ea typeface="Calibri" pitchFamily="2" charset="0"/>
                <a:cs typeface="Calibri" pitchFamily="2" charset="0"/>
              </a:rPr>
              <a:t>‘Class’ from</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dataset</a:t>
            </a:r>
            <a:endParaRPr lang="en-us" sz="1700" cap="none">
              <a:latin typeface="Carlito" pitchFamily="2" charset="0"/>
              <a:ea typeface="Calibri" pitchFamily="2" charset="0"/>
              <a:cs typeface="Calibri" pitchFamily="2" charset="0"/>
            </a:endParaRPr>
          </a:p>
        </p:txBody>
      </p:sp>
      <p:grpSp>
        <p:nvGrpSpPr>
          <p:cNvPr id="11" name="object 11"/>
          <p:cNvGrpSpPr>
            <a:extLst>
              <a:ext uri="smNativeData">
                <pr:smNativeData xmlns:pr="smNativeData" xmlns="smNativeData" val="SMDATA_6_DkmYZBMAAAAlAAAAAQAAAA8BAAAAkAAAAEgAAACQAAAASAAAAAAAAAAAAAAAAAAAABcAAAAUAAAAAAAAAAAAAAD/fwAA/38AAAAAAAAJAAAABAAAANIAAAAfAAAAVAAAAAAAAAAAAAAAAAAAAAAAAAAAAAAAAAAAAAAAAAAAAAAAAAAAAAAAAAAAAAAAAAAAAAAAAAAAAAAAAAAAAAAAAAAAAAAAAAAAAAAAAAAAAAAAAAAAACEAAAAYAAAAFAAAAIMXAADEFAAAcCMAAGgfAAAQAAAAJgAAAAgAAAD/////AAAAAA=="/>
              </a:ext>
            </a:extLst>
          </p:cNvGrpSpPr>
          <p:nvPr/>
        </p:nvGrpSpPr>
        <p:grpSpPr>
          <a:xfrm>
            <a:off x="3822065" y="3375660"/>
            <a:ext cx="1938655" cy="1729740"/>
            <a:chOff x="3822065" y="3375660"/>
            <a:chExt cx="1938655" cy="1729740"/>
          </a:xfrm>
        </p:grpSpPr>
        <p:sp>
          <p:nvSpPr>
            <p:cNvPr id="14" name="object 1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7cGq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cGqAP///wEAAAAAAAAAAAAAAAAAAAAAAAAAAAAAAAAAAAAAAAAAAAAAAAB/f38A7uzhA8zMzADAwP8Af39/AAAAAAAAAAAAAAAAAAAAAAAAAAAAIQAAABgAAAAUAAAAbRkAAJgWAAB/GgAAaB8AAAAAAAAmAAAACAAAAP//////////"/>
                </a:ext>
              </a:extLst>
            </p:cNvSpPr>
            <p:nvPr/>
          </p:nvSpPr>
          <p:spPr>
            <a:xfrm>
              <a:off x="4133215" y="3672840"/>
              <a:ext cx="173990" cy="1432560"/>
            </a:xfrm>
            <a:custGeom>
              <a:avLst/>
              <a:gdLst/>
              <a:ahLst/>
              <a:cxnLst/>
              <a:rect l="0" t="0" r="173990" b="1432560"/>
              <a:pathLst>
                <a:path w="173990" h="1432560">
                  <a:moveTo>
                    <a:pt x="173483" y="0"/>
                  </a:moveTo>
                  <a:lnTo>
                    <a:pt x="0" y="0"/>
                  </a:lnTo>
                  <a:lnTo>
                    <a:pt x="0" y="1432560"/>
                  </a:lnTo>
                  <a:lnTo>
                    <a:pt x="173483" y="1432560"/>
                  </a:lnTo>
                  <a:lnTo>
                    <a:pt x="173483" y="0"/>
                  </a:lnTo>
                  <a:close/>
                </a:path>
              </a:pathLst>
            </a:custGeom>
            <a:solidFill>
              <a:srgbClr val="EDC1AA"/>
            </a:solidFill>
            <a:ln>
              <a:noFill/>
            </a:ln>
            <a:effectLst/>
          </p:spPr>
          <p:txBody>
            <a:bodyPr vert="horz" wrap="square" lIns="0" tIns="0" rIns="0" bIns="0" numCol="1" spcCol="215900" anchor="t"/>
            <a:lstStyle/>
            <a:p>
              <a:pPr>
                <a:defRPr lang="en-us"/>
              </a:pPr>
            </a:p>
          </p:txBody>
        </p:sp>
        <p:sp>
          <p:nvSpPr>
            <p:cNvPr id="13" name="object 1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jxcAANAUAABkIwAA6xsAAAAAAAAmAAAACAAAAP//////////"/>
                </a:ext>
              </a:extLst>
            </p:cNvSpPr>
            <p:nvPr/>
          </p:nvSpPr>
          <p:spPr>
            <a:xfrm>
              <a:off x="3829685" y="3383280"/>
              <a:ext cx="1923415" cy="1155065"/>
            </a:xfrm>
            <a:custGeom>
              <a:avLst/>
              <a:gdLst/>
              <a:ahLst/>
              <a:cxnLst/>
              <a:rect l="0" t="0" r="1923415" b="1155065"/>
              <a:pathLst>
                <a:path w="1923415" h="1155065">
                  <a:moveTo>
                    <a:pt x="1807564" y="0"/>
                  </a:moveTo>
                  <a:lnTo>
                    <a:pt x="115582" y="0"/>
                  </a:lnTo>
                  <a:lnTo>
                    <a:pt x="70614" y="9037"/>
                  </a:lnTo>
                  <a:lnTo>
                    <a:pt x="33748" y="33796"/>
                  </a:lnTo>
                  <a:lnTo>
                    <a:pt x="8993" y="70479"/>
                  </a:lnTo>
                  <a:lnTo>
                    <a:pt x="0" y="115559"/>
                  </a:lnTo>
                  <a:lnTo>
                    <a:pt x="0" y="1039130"/>
                  </a:lnTo>
                  <a:lnTo>
                    <a:pt x="8993" y="1084210"/>
                  </a:lnTo>
                  <a:lnTo>
                    <a:pt x="33748" y="1120894"/>
                  </a:lnTo>
                  <a:lnTo>
                    <a:pt x="70614" y="1145653"/>
                  </a:lnTo>
                  <a:lnTo>
                    <a:pt x="115582" y="1154690"/>
                  </a:lnTo>
                  <a:lnTo>
                    <a:pt x="1807564" y="1154690"/>
                  </a:lnTo>
                  <a:lnTo>
                    <a:pt x="1852533" y="1145653"/>
                  </a:lnTo>
                  <a:lnTo>
                    <a:pt x="1889399" y="1120894"/>
                  </a:lnTo>
                  <a:lnTo>
                    <a:pt x="1914154" y="1084210"/>
                  </a:lnTo>
                  <a:lnTo>
                    <a:pt x="1923147" y="1039130"/>
                  </a:lnTo>
                  <a:lnTo>
                    <a:pt x="1923147" y="115559"/>
                  </a:lnTo>
                  <a:lnTo>
                    <a:pt x="1914154" y="70479"/>
                  </a:lnTo>
                  <a:lnTo>
                    <a:pt x="1889399" y="33796"/>
                  </a:lnTo>
                  <a:lnTo>
                    <a:pt x="1852533" y="9037"/>
                  </a:lnTo>
                  <a:lnTo>
                    <a:pt x="1807564" y="0"/>
                  </a:lnTo>
                  <a:close/>
                </a:path>
              </a:pathLst>
            </a:custGeom>
            <a:solidFill>
              <a:srgbClr val="E28312"/>
            </a:solidFill>
            <a:ln>
              <a:noFill/>
            </a:ln>
            <a:effectLst/>
          </p:spPr>
          <p:txBody>
            <a:bodyPr vert="horz" wrap="square" lIns="0" tIns="0" rIns="0" bIns="0" numCol="1" spcCol="215900" anchor="t"/>
            <a:lstStyle/>
            <a:p>
              <a:pPr>
                <a:defRPr lang="en-us"/>
              </a:pPr>
            </a:p>
          </p:txBody>
        </p:sp>
        <p:sp>
          <p:nvSpPr>
            <p:cNvPr id="12" name="object 1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Y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jxcAANAUAABkIwAA6xsAAAAAAAAmAAAACAAAAP//////////"/>
                </a:ext>
              </a:extLst>
            </p:cNvSpPr>
            <p:nvPr/>
          </p:nvSpPr>
          <p:spPr>
            <a:xfrm>
              <a:off x="3829685" y="3383280"/>
              <a:ext cx="1923415" cy="1155065"/>
            </a:xfrm>
            <a:custGeom>
              <a:avLst/>
              <a:gdLst/>
              <a:ahLst/>
              <a:cxnLst/>
              <a:rect l="0" t="0" r="1923415" b="1155065"/>
              <a:pathLst>
                <a:path w="1923415" h="1155065">
                  <a:moveTo>
                    <a:pt x="0" y="115559"/>
                  </a:moveTo>
                  <a:lnTo>
                    <a:pt x="8993" y="70479"/>
                  </a:lnTo>
                  <a:lnTo>
                    <a:pt x="33748" y="33796"/>
                  </a:lnTo>
                  <a:lnTo>
                    <a:pt x="70614" y="9037"/>
                  </a:lnTo>
                  <a:lnTo>
                    <a:pt x="115582" y="0"/>
                  </a:lnTo>
                  <a:lnTo>
                    <a:pt x="1807564" y="0"/>
                  </a:lnTo>
                  <a:lnTo>
                    <a:pt x="1852533" y="9037"/>
                  </a:lnTo>
                  <a:lnTo>
                    <a:pt x="1889399" y="33796"/>
                  </a:lnTo>
                  <a:lnTo>
                    <a:pt x="1914154" y="70479"/>
                  </a:lnTo>
                  <a:lnTo>
                    <a:pt x="1923147" y="115559"/>
                  </a:lnTo>
                  <a:lnTo>
                    <a:pt x="1923147" y="1039130"/>
                  </a:lnTo>
                  <a:lnTo>
                    <a:pt x="1914154" y="1084210"/>
                  </a:lnTo>
                  <a:lnTo>
                    <a:pt x="1889399" y="1120894"/>
                  </a:lnTo>
                  <a:lnTo>
                    <a:pt x="1852533" y="1145653"/>
                  </a:lnTo>
                  <a:lnTo>
                    <a:pt x="1807564" y="1154690"/>
                  </a:lnTo>
                  <a:lnTo>
                    <a:pt x="115582" y="1154690"/>
                  </a:lnTo>
                  <a:lnTo>
                    <a:pt x="70614" y="1145653"/>
                  </a:lnTo>
                  <a:lnTo>
                    <a:pt x="33748" y="1120894"/>
                  </a:lnTo>
                  <a:lnTo>
                    <a:pt x="8993" y="1084210"/>
                  </a:lnTo>
                  <a:lnTo>
                    <a:pt x="0" y="1039130"/>
                  </a:lnTo>
                  <a:lnTo>
                    <a:pt x="0" y="115559"/>
                  </a:lnTo>
                  <a:close/>
                </a:path>
              </a:pathLst>
            </a:custGeom>
            <a:noFill/>
            <a:ln w="15240" cap="flat" cmpd="sng" algn="ctr">
              <a:solidFill>
                <a:srgbClr val="FFFFFF"/>
              </a:solidFill>
              <a:prstDash val="solid"/>
              <a:headEnd type="none"/>
              <a:tailEnd type="none"/>
            </a:ln>
            <a:effectLst/>
          </p:spPr>
          <p:txBody>
            <a:bodyPr vert="horz" wrap="square" lIns="0" tIns="0" rIns="0" bIns="0" numCol="1" spcCol="215900" anchor="t"/>
            <a:lstStyle/>
            <a:p>
              <a:pPr>
                <a:defRPr lang="en-us"/>
              </a:pPr>
            </a:p>
          </p:txBody>
        </p:sp>
      </p:grpSp>
      <p:sp>
        <p:nvSpPr>
          <p:cNvPr id="15" name="object 15"/>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BgAAM4VAAANIgAAjxcAABAgAAAmAAAACAAAAP//////////"/>
              </a:ext>
            </a:extLst>
          </p:cNvSpPr>
          <p:nvPr/>
        </p:nvSpPr>
        <p:spPr>
          <a:xfrm>
            <a:off x="4010660" y="3544570"/>
            <a:ext cx="1524635" cy="285115"/>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1700" cap="none">
                <a:solidFill>
                  <a:srgbClr val="FFFFFF"/>
                </a:solidFill>
                <a:latin typeface="Carlito" pitchFamily="2" charset="0"/>
                <a:ea typeface="Calibri" pitchFamily="2" charset="0"/>
                <a:cs typeface="Calibri" pitchFamily="2" charset="0"/>
              </a:rPr>
              <a:t>Fit and</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Transform</a:t>
            </a:r>
            <a:endParaRPr lang="en-us" sz="1700" cap="none">
              <a:latin typeface="Carlito" pitchFamily="2" charset="0"/>
              <a:ea typeface="Calibri" pitchFamily="2" charset="0"/>
              <a:cs typeface="Calibri" pitchFamily="2" charset="0"/>
            </a:endParaRPr>
          </a:p>
        </p:txBody>
      </p:sp>
      <p:sp>
        <p:nvSpPr>
          <p:cNvPr id="16" name="object 16"/>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gBkAAEEXAABiIQAAAhkAABAgAAAmAAAACAAAAP//////////"/>
              </a:ext>
            </a:extLst>
          </p:cNvSpPr>
          <p:nvPr/>
        </p:nvSpPr>
        <p:spPr>
          <a:xfrm>
            <a:off x="4145280" y="3780155"/>
            <a:ext cx="1281430" cy="285115"/>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700" cap="none">
                <a:solidFill>
                  <a:srgbClr val="FFFFFF"/>
                </a:solidFill>
                <a:latin typeface="Carlito" pitchFamily="2" charset="0"/>
                <a:ea typeface="Calibri" pitchFamily="2" charset="0"/>
                <a:cs typeface="Calibri" pitchFamily="2" charset="0"/>
              </a:rPr>
              <a:t>Features</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using</a:t>
            </a:r>
            <a:endParaRPr lang="en-us" sz="1700" cap="none">
              <a:latin typeface="Carlito" pitchFamily="2" charset="0"/>
              <a:ea typeface="Calibri" pitchFamily="2" charset="0"/>
              <a:cs typeface="Calibri" pitchFamily="2" charset="0"/>
            </a:endParaRPr>
          </a:p>
        </p:txBody>
      </p:sp>
      <p:sp>
        <p:nvSpPr>
          <p:cNvPr id="17" name="object 17"/>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RkAALgYAACfIQAAeRoAABAgAAAmAAAACAAAAP//////////"/>
              </a:ext>
            </a:extLst>
          </p:cNvSpPr>
          <p:nvPr/>
        </p:nvSpPr>
        <p:spPr>
          <a:xfrm>
            <a:off x="4097655" y="4018280"/>
            <a:ext cx="1367790" cy="285115"/>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700" cap="none">
                <a:solidFill>
                  <a:srgbClr val="FFFFFF"/>
                </a:solidFill>
                <a:latin typeface="Carlito" pitchFamily="2" charset="0"/>
                <a:ea typeface="Calibri" pitchFamily="2" charset="0"/>
                <a:cs typeface="Calibri" pitchFamily="2" charset="0"/>
              </a:rPr>
              <a:t>Standard</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Scaler</a:t>
            </a:r>
            <a:endParaRPr lang="en-us" sz="1700" cap="none">
              <a:latin typeface="Carlito" pitchFamily="2" charset="0"/>
              <a:ea typeface="Calibri" pitchFamily="2" charset="0"/>
              <a:cs typeface="Calibri" pitchFamily="2" charset="0"/>
            </a:endParaRPr>
          </a:p>
        </p:txBody>
      </p:sp>
      <p:grpSp>
        <p:nvGrpSpPr>
          <p:cNvPr id="18" name="object 18"/>
          <p:cNvGrpSpPr>
            <a:extLst>
              <a:ext uri="smNativeData">
                <pr:smNativeData xmlns:pr="smNativeData" xmlns="smNativeData" val="SMDATA_6_DkmYZBMAAAAlAAAAAQAAAA8BAAAAkAAAAEgAAACQAAAASAAAAAAAAAAAAAAAAAAAABcAAAAUAAAAAAAAAAAAAAD/fwAA/38AAAAAAAAJAAAABAAAALBOEgUfAAAAVAAAAAAAAAAAAAAAAAAAAAAAAAAAAAAAAAAAAAAAAAAAAAAAAAAAAAAAAAAAAAAAAAAAAAAAAAAAAAAAAAAAAAAAAAAAAAAAAAAAAAAAAAAAAAAAAAAAACEAAAAYAAAAFAAAAIMXAAClHQAAqikAANYkAAAQAAAAJgAAAAgAAAD/////AAAAAA=="/>
              </a:ext>
            </a:extLst>
          </p:cNvGrpSpPr>
          <p:nvPr/>
        </p:nvGrpSpPr>
        <p:grpSpPr>
          <a:xfrm>
            <a:off x="3822065" y="4819015"/>
            <a:ext cx="2950845" cy="1169035"/>
            <a:chOff x="3822065" y="4819015"/>
            <a:chExt cx="2950845" cy="1169035"/>
          </a:xfrm>
        </p:grpSpPr>
        <p:sp>
          <p:nvSpPr>
            <p:cNvPr id="21" name="object 19"/>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7cGq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cGqAP///wEAAAAAAAAAAAAAAAAAAAAAAAAAAAAAAAAAAAAAAAAAAAAAAAB/f38A7uzhA8zMzADAwP8Af39/AAAAAAAAAAAAAAAAAAAAAAAAAAAAIQAAABgAAAAUAAAA/BkAAOceAACqKQAA+R8AAAAAAAAmAAAACAAAAP//////////"/>
                </a:ext>
              </a:extLst>
            </p:cNvSpPr>
            <p:nvPr/>
          </p:nvSpPr>
          <p:spPr>
            <a:xfrm>
              <a:off x="4224020" y="5023485"/>
              <a:ext cx="2548890" cy="173990"/>
            </a:xfrm>
            <a:custGeom>
              <a:avLst/>
              <a:gdLst/>
              <a:ahLst/>
              <a:cxnLst/>
              <a:rect l="0" t="0" r="2548890" b="173990"/>
              <a:pathLst>
                <a:path w="2548890" h="173990">
                  <a:moveTo>
                    <a:pt x="2548654" y="0"/>
                  </a:moveTo>
                  <a:lnTo>
                    <a:pt x="0" y="0"/>
                  </a:lnTo>
                  <a:lnTo>
                    <a:pt x="0" y="173483"/>
                  </a:lnTo>
                  <a:lnTo>
                    <a:pt x="2548654" y="173483"/>
                  </a:lnTo>
                  <a:lnTo>
                    <a:pt x="2548654" y="0"/>
                  </a:lnTo>
                  <a:close/>
                </a:path>
              </a:pathLst>
            </a:custGeom>
            <a:solidFill>
              <a:srgbClr val="EDC1AA"/>
            </a:solidFill>
            <a:ln>
              <a:noFill/>
            </a:ln>
            <a:effectLst/>
          </p:spPr>
          <p:txBody>
            <a:bodyPr vert="horz" wrap="square" lIns="0" tIns="0" rIns="0" bIns="0" numCol="1" spcCol="215900" anchor="t"/>
            <a:lstStyle/>
            <a:p>
              <a:pPr>
                <a:defRPr lang="en-us"/>
              </a:pPr>
            </a:p>
          </p:txBody>
        </p:sp>
        <p:sp>
          <p:nvSpPr>
            <p:cNvPr id="20" name="object 20"/>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jxcAALEdAABkIwAAyiQAAAAAAAAmAAAACAAAAP//////////"/>
                </a:ext>
              </a:extLst>
            </p:cNvSpPr>
            <p:nvPr/>
          </p:nvSpPr>
          <p:spPr>
            <a:xfrm>
              <a:off x="3829685" y="4826635"/>
              <a:ext cx="1923415" cy="1153795"/>
            </a:xfrm>
            <a:custGeom>
              <a:avLst/>
              <a:gdLst/>
              <a:ahLst/>
              <a:cxnLst/>
              <a:rect l="0" t="0" r="1923415" b="1153795"/>
              <a:pathLst>
                <a:path w="1923415" h="1153795">
                  <a:moveTo>
                    <a:pt x="1807832" y="0"/>
                  </a:moveTo>
                  <a:lnTo>
                    <a:pt x="115315" y="0"/>
                  </a:lnTo>
                  <a:lnTo>
                    <a:pt x="70525" y="9027"/>
                  </a:lnTo>
                  <a:lnTo>
                    <a:pt x="33748" y="33759"/>
                  </a:lnTo>
                  <a:lnTo>
                    <a:pt x="8993" y="70509"/>
                  </a:lnTo>
                  <a:lnTo>
                    <a:pt x="0" y="115326"/>
                  </a:lnTo>
                  <a:lnTo>
                    <a:pt x="0" y="1038201"/>
                  </a:lnTo>
                  <a:lnTo>
                    <a:pt x="8993" y="1083071"/>
                  </a:lnTo>
                  <a:lnTo>
                    <a:pt x="33748" y="1119768"/>
                  </a:lnTo>
                  <a:lnTo>
                    <a:pt x="70525" y="1144447"/>
                  </a:lnTo>
                  <a:lnTo>
                    <a:pt x="115315" y="1153527"/>
                  </a:lnTo>
                  <a:lnTo>
                    <a:pt x="1807832" y="1153527"/>
                  </a:lnTo>
                  <a:lnTo>
                    <a:pt x="1852711" y="1144447"/>
                  </a:lnTo>
                  <a:lnTo>
                    <a:pt x="1889399" y="1119768"/>
                  </a:lnTo>
                  <a:lnTo>
                    <a:pt x="1914154" y="1083071"/>
                  </a:lnTo>
                  <a:lnTo>
                    <a:pt x="1923147" y="1038201"/>
                  </a:lnTo>
                  <a:lnTo>
                    <a:pt x="1923147" y="115326"/>
                  </a:lnTo>
                  <a:lnTo>
                    <a:pt x="1914154" y="70509"/>
                  </a:lnTo>
                  <a:lnTo>
                    <a:pt x="1889399" y="33759"/>
                  </a:lnTo>
                  <a:lnTo>
                    <a:pt x="1852711" y="9027"/>
                  </a:lnTo>
                  <a:lnTo>
                    <a:pt x="1807832" y="0"/>
                  </a:lnTo>
                  <a:close/>
                </a:path>
              </a:pathLst>
            </a:custGeom>
            <a:solidFill>
              <a:srgbClr val="E28312"/>
            </a:solidFill>
            <a:ln>
              <a:noFill/>
            </a:ln>
            <a:effectLst/>
          </p:spPr>
          <p:txBody>
            <a:bodyPr vert="horz" wrap="square" lIns="0" tIns="0" rIns="0" bIns="0" numCol="1" spcCol="215900" anchor="t"/>
            <a:lstStyle/>
            <a:p>
              <a:pPr>
                <a:defRPr lang="en-us"/>
              </a:pPr>
            </a:p>
          </p:txBody>
        </p:sp>
        <p:sp>
          <p:nvSpPr>
            <p:cNvPr id="19" name="object 21"/>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Y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jxcAALEdAABkIwAAyiQAAAAAAAAmAAAACAAAAP//////////"/>
                </a:ext>
              </a:extLst>
            </p:cNvSpPr>
            <p:nvPr/>
          </p:nvSpPr>
          <p:spPr>
            <a:xfrm>
              <a:off x="3829685" y="4826635"/>
              <a:ext cx="1923415" cy="1153795"/>
            </a:xfrm>
            <a:custGeom>
              <a:avLst/>
              <a:gdLst/>
              <a:ahLst/>
              <a:cxnLst/>
              <a:rect l="0" t="0" r="1923415" b="1153795"/>
              <a:pathLst>
                <a:path w="1923415" h="1153795">
                  <a:moveTo>
                    <a:pt x="0" y="115326"/>
                  </a:moveTo>
                  <a:lnTo>
                    <a:pt x="8993" y="70509"/>
                  </a:lnTo>
                  <a:lnTo>
                    <a:pt x="33748" y="33759"/>
                  </a:lnTo>
                  <a:lnTo>
                    <a:pt x="70525" y="9027"/>
                  </a:lnTo>
                  <a:lnTo>
                    <a:pt x="115315" y="0"/>
                  </a:lnTo>
                  <a:lnTo>
                    <a:pt x="1807832" y="0"/>
                  </a:lnTo>
                  <a:lnTo>
                    <a:pt x="1852711" y="9027"/>
                  </a:lnTo>
                  <a:lnTo>
                    <a:pt x="1889399" y="33759"/>
                  </a:lnTo>
                  <a:lnTo>
                    <a:pt x="1914154" y="70509"/>
                  </a:lnTo>
                  <a:lnTo>
                    <a:pt x="1923147" y="115326"/>
                  </a:lnTo>
                  <a:lnTo>
                    <a:pt x="1923147" y="1038201"/>
                  </a:lnTo>
                  <a:lnTo>
                    <a:pt x="1914154" y="1083071"/>
                  </a:lnTo>
                  <a:lnTo>
                    <a:pt x="1889399" y="1119768"/>
                  </a:lnTo>
                  <a:lnTo>
                    <a:pt x="1852711" y="1144447"/>
                  </a:lnTo>
                  <a:lnTo>
                    <a:pt x="1807832" y="1153527"/>
                  </a:lnTo>
                  <a:lnTo>
                    <a:pt x="115315" y="1153527"/>
                  </a:lnTo>
                  <a:lnTo>
                    <a:pt x="70525" y="1144447"/>
                  </a:lnTo>
                  <a:lnTo>
                    <a:pt x="33748" y="1119768"/>
                  </a:lnTo>
                  <a:lnTo>
                    <a:pt x="8993" y="1083071"/>
                  </a:lnTo>
                  <a:lnTo>
                    <a:pt x="0" y="1038201"/>
                  </a:lnTo>
                  <a:lnTo>
                    <a:pt x="0" y="115326"/>
                  </a:lnTo>
                  <a:close/>
                </a:path>
              </a:pathLst>
            </a:custGeom>
            <a:noFill/>
            <a:ln w="15240" cap="flat" cmpd="sng" algn="ctr">
              <a:solidFill>
                <a:srgbClr val="FFFFFF"/>
              </a:solidFill>
              <a:prstDash val="solid"/>
              <a:headEnd type="none"/>
              <a:tailEnd type="none"/>
            </a:ln>
            <a:effectLst/>
          </p:spPr>
          <p:txBody>
            <a:bodyPr vert="horz" wrap="square" lIns="0" tIns="0" rIns="0" bIns="0" numCol="1" spcCol="215900" anchor="t"/>
            <a:lstStyle/>
            <a:p>
              <a:pPr>
                <a:defRPr lang="en-us"/>
              </a:pPr>
            </a:p>
          </p:txBody>
        </p:sp>
      </p:grpSp>
      <p:sp>
        <p:nvSpPr>
          <p:cNvPr id="22" name="object 22"/>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xkAAGcfAACFIQAAKSEAABAgAAAmAAAACAAAAP//////////"/>
              </a:ext>
            </a:extLst>
          </p:cNvSpPr>
          <p:nvPr/>
        </p:nvSpPr>
        <p:spPr>
          <a:xfrm>
            <a:off x="4104005" y="5104765"/>
            <a:ext cx="1344930" cy="285750"/>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1700" cap="none">
                <a:solidFill>
                  <a:srgbClr val="FFFFFF"/>
                </a:solidFill>
                <a:latin typeface="Carlito" pitchFamily="2" charset="0"/>
                <a:ea typeface="Calibri" pitchFamily="2" charset="0"/>
                <a:cs typeface="Calibri" pitchFamily="2" charset="0"/>
              </a:rPr>
              <a:t>Train_test_split</a:t>
            </a:r>
            <a:endParaRPr lang="en-us" sz="1700" cap="none">
              <a:latin typeface="Carlito" pitchFamily="2" charset="0"/>
              <a:ea typeface="Calibri" pitchFamily="2" charset="0"/>
              <a:cs typeface="Calibri" pitchFamily="2" charset="0"/>
            </a:endParaRPr>
          </a:p>
        </p:txBody>
      </p:sp>
      <p:sp>
        <p:nvSpPr>
          <p:cNvPr id="23" name="object 23"/>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MxwAANwgAAC7HgAAnSIAABAgAAAmAAAACAAAAP//////////"/>
              </a:ext>
            </a:extLst>
          </p:cNvSpPr>
          <p:nvPr/>
        </p:nvSpPr>
        <p:spPr>
          <a:xfrm>
            <a:off x="4584065" y="5341620"/>
            <a:ext cx="411480" cy="285115"/>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700" cap="none">
                <a:solidFill>
                  <a:srgbClr val="FFFFFF"/>
                </a:solidFill>
                <a:latin typeface="Carlito" pitchFamily="2" charset="0"/>
                <a:ea typeface="Calibri" pitchFamily="2" charset="0"/>
                <a:cs typeface="Calibri" pitchFamily="2" charset="0"/>
              </a:rPr>
              <a:t>data</a:t>
            </a:r>
            <a:endParaRPr lang="en-us" sz="1700" cap="none">
              <a:latin typeface="Carlito" pitchFamily="2" charset="0"/>
              <a:ea typeface="Calibri" pitchFamily="2" charset="0"/>
              <a:cs typeface="Calibri" pitchFamily="2" charset="0"/>
            </a:endParaRPr>
          </a:p>
        </p:txBody>
      </p:sp>
      <p:grpSp>
        <p:nvGrpSpPr>
          <p:cNvPr id="24" name="object 24"/>
          <p:cNvGrpSpPr>
            <a:extLst>
              <a:ext uri="smNativeData">
                <pr:smNativeData xmlns:pr="smNativeData" xmlns="smNativeData" val="SMDATA_6_DkmYZBMAAAAlAAAAAQAAAA8BAAAAkAAAAEgAAACQAAAASAAAAAAAAAAAAAAAAAAAABcAAAAUAAAAAAAAAAAAAAD/fwAA/38AAAAAAAAJAAAABAAAAKIAAAAfAAAAVAAAAAAAAAAAAAAAAAAAAAAAAAAAAAAAAAAAAAAAAAAAAAAAAAAAAAAAAAAAAAAAAAAAAAAAAAAAAAAAAAAAAAAAAAAAAAAAAAAAAAAAAAAAAAAAAAAAACEAAAAYAAAAFAAAAEEnAACYFgAALjMAANYkAAAQAAAAJgAAAAgAAAD/////AAAAAA=="/>
              </a:ext>
            </a:extLst>
          </p:cNvGrpSpPr>
          <p:nvPr/>
        </p:nvGrpSpPr>
        <p:grpSpPr>
          <a:xfrm>
            <a:off x="6381115" y="3672840"/>
            <a:ext cx="1938655" cy="2315210"/>
            <a:chOff x="6381115" y="3672840"/>
            <a:chExt cx="1938655" cy="2315210"/>
          </a:xfrm>
        </p:grpSpPr>
        <p:sp>
          <p:nvSpPr>
            <p:cNvPr id="27" name="object 25"/>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7cGq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cGqAP///wEAAAAAAAAAAAAAAAAAAAAAAAAAAAAAAAAAAAAAAAAAAAAAAAB/f38A7uzhA8zMzADAwP8Af39/AAAAAAAAAAAAAAAAAAAAAAAAAAAAIQAAABgAAAAUAAAAKykAAJgWAAA6KgAAaB8AAAAAAAAmAAAACAAAAP//////////"/>
                </a:ext>
              </a:extLst>
            </p:cNvSpPr>
            <p:nvPr/>
          </p:nvSpPr>
          <p:spPr>
            <a:xfrm>
              <a:off x="6692265" y="3672840"/>
              <a:ext cx="172085" cy="1432560"/>
            </a:xfrm>
            <a:custGeom>
              <a:avLst/>
              <a:gdLst/>
              <a:ahLst/>
              <a:cxnLst/>
              <a:rect l="0" t="0" r="172085" b="1432560"/>
              <a:pathLst>
                <a:path w="172085" h="1432560">
                  <a:moveTo>
                    <a:pt x="171702" y="0"/>
                  </a:moveTo>
                  <a:lnTo>
                    <a:pt x="0" y="0"/>
                  </a:lnTo>
                  <a:lnTo>
                    <a:pt x="0" y="1432560"/>
                  </a:lnTo>
                  <a:lnTo>
                    <a:pt x="171702" y="1432560"/>
                  </a:lnTo>
                  <a:lnTo>
                    <a:pt x="171702" y="0"/>
                  </a:lnTo>
                  <a:close/>
                </a:path>
              </a:pathLst>
            </a:custGeom>
            <a:solidFill>
              <a:srgbClr val="EDC1AA"/>
            </a:solidFill>
            <a:ln>
              <a:noFill/>
            </a:ln>
            <a:effectLst/>
          </p:spPr>
          <p:txBody>
            <a:bodyPr vert="horz" wrap="square" lIns="0" tIns="0" rIns="0" bIns="0" numCol="1" spcCol="215900" anchor="t"/>
            <a:lstStyle/>
            <a:p>
              <a:pPr>
                <a:defRPr lang="en-us"/>
              </a:pPr>
            </a:p>
          </p:txBody>
        </p:sp>
        <p:sp>
          <p:nvSpPr>
            <p:cNvPr id="26" name="object 26"/>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TScAALEdAAAiMwAAyiQAAAAAAAAmAAAACAAAAP//////////"/>
                </a:ext>
              </a:extLst>
            </p:cNvSpPr>
            <p:nvPr/>
          </p:nvSpPr>
          <p:spPr>
            <a:xfrm>
              <a:off x="6388735" y="4826635"/>
              <a:ext cx="1923415" cy="1153795"/>
            </a:xfrm>
            <a:custGeom>
              <a:avLst/>
              <a:gdLst/>
              <a:ahLst/>
              <a:cxnLst/>
              <a:rect l="0" t="0" r="1923415" b="1153795"/>
              <a:pathLst>
                <a:path w="1923415" h="1153795">
                  <a:moveTo>
                    <a:pt x="1807832" y="0"/>
                  </a:moveTo>
                  <a:lnTo>
                    <a:pt x="115315" y="0"/>
                  </a:lnTo>
                  <a:lnTo>
                    <a:pt x="70525" y="9027"/>
                  </a:lnTo>
                  <a:lnTo>
                    <a:pt x="33748" y="33759"/>
                  </a:lnTo>
                  <a:lnTo>
                    <a:pt x="8993" y="70509"/>
                  </a:lnTo>
                  <a:lnTo>
                    <a:pt x="0" y="115326"/>
                  </a:lnTo>
                  <a:lnTo>
                    <a:pt x="0" y="1038201"/>
                  </a:lnTo>
                  <a:lnTo>
                    <a:pt x="8993" y="1083071"/>
                  </a:lnTo>
                  <a:lnTo>
                    <a:pt x="33748" y="1119768"/>
                  </a:lnTo>
                  <a:lnTo>
                    <a:pt x="70525" y="1144447"/>
                  </a:lnTo>
                  <a:lnTo>
                    <a:pt x="115315" y="1153527"/>
                  </a:lnTo>
                  <a:lnTo>
                    <a:pt x="1807832" y="1153527"/>
                  </a:lnTo>
                  <a:lnTo>
                    <a:pt x="1852711" y="1144447"/>
                  </a:lnTo>
                  <a:lnTo>
                    <a:pt x="1889399" y="1119768"/>
                  </a:lnTo>
                  <a:lnTo>
                    <a:pt x="1914154" y="1083071"/>
                  </a:lnTo>
                  <a:lnTo>
                    <a:pt x="1923147" y="1038201"/>
                  </a:lnTo>
                  <a:lnTo>
                    <a:pt x="1923147" y="115326"/>
                  </a:lnTo>
                  <a:lnTo>
                    <a:pt x="1914154" y="70509"/>
                  </a:lnTo>
                  <a:lnTo>
                    <a:pt x="1889399" y="33759"/>
                  </a:lnTo>
                  <a:lnTo>
                    <a:pt x="1852711" y="9027"/>
                  </a:lnTo>
                  <a:lnTo>
                    <a:pt x="1807832" y="0"/>
                  </a:lnTo>
                  <a:close/>
                </a:path>
              </a:pathLst>
            </a:custGeom>
            <a:solidFill>
              <a:srgbClr val="E28312"/>
            </a:solidFill>
            <a:ln>
              <a:noFill/>
            </a:ln>
            <a:effectLst/>
          </p:spPr>
          <p:txBody>
            <a:bodyPr vert="horz" wrap="square" lIns="0" tIns="0" rIns="0" bIns="0" numCol="1" spcCol="215900" anchor="t"/>
            <a:lstStyle/>
            <a:p>
              <a:pPr>
                <a:defRPr lang="en-us"/>
              </a:pPr>
            </a:p>
          </p:txBody>
        </p:sp>
        <p:sp>
          <p:nvSpPr>
            <p:cNvPr id="25" name="object 27"/>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Y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TScAALEdAAAiMwAAyiQAAAAAAAAmAAAACAAAAP//////////"/>
                </a:ext>
              </a:extLst>
            </p:cNvSpPr>
            <p:nvPr/>
          </p:nvSpPr>
          <p:spPr>
            <a:xfrm>
              <a:off x="6388735" y="4826635"/>
              <a:ext cx="1923415" cy="1153795"/>
            </a:xfrm>
            <a:custGeom>
              <a:avLst/>
              <a:gdLst/>
              <a:ahLst/>
              <a:cxnLst/>
              <a:rect l="0" t="0" r="1923415" b="1153795"/>
              <a:pathLst>
                <a:path w="1923415" h="1153795">
                  <a:moveTo>
                    <a:pt x="0" y="115326"/>
                  </a:moveTo>
                  <a:lnTo>
                    <a:pt x="8993" y="70509"/>
                  </a:lnTo>
                  <a:lnTo>
                    <a:pt x="33748" y="33759"/>
                  </a:lnTo>
                  <a:lnTo>
                    <a:pt x="70525" y="9027"/>
                  </a:lnTo>
                  <a:lnTo>
                    <a:pt x="115315" y="0"/>
                  </a:lnTo>
                  <a:lnTo>
                    <a:pt x="1807832" y="0"/>
                  </a:lnTo>
                  <a:lnTo>
                    <a:pt x="1852711" y="9027"/>
                  </a:lnTo>
                  <a:lnTo>
                    <a:pt x="1889399" y="33759"/>
                  </a:lnTo>
                  <a:lnTo>
                    <a:pt x="1914154" y="70509"/>
                  </a:lnTo>
                  <a:lnTo>
                    <a:pt x="1923147" y="115326"/>
                  </a:lnTo>
                  <a:lnTo>
                    <a:pt x="1923147" y="1038201"/>
                  </a:lnTo>
                  <a:lnTo>
                    <a:pt x="1914154" y="1083071"/>
                  </a:lnTo>
                  <a:lnTo>
                    <a:pt x="1889399" y="1119768"/>
                  </a:lnTo>
                  <a:lnTo>
                    <a:pt x="1852711" y="1144447"/>
                  </a:lnTo>
                  <a:lnTo>
                    <a:pt x="1807832" y="1153527"/>
                  </a:lnTo>
                  <a:lnTo>
                    <a:pt x="115315" y="1153527"/>
                  </a:lnTo>
                  <a:lnTo>
                    <a:pt x="70525" y="1144447"/>
                  </a:lnTo>
                  <a:lnTo>
                    <a:pt x="33748" y="1119768"/>
                  </a:lnTo>
                  <a:lnTo>
                    <a:pt x="8993" y="1083071"/>
                  </a:lnTo>
                  <a:lnTo>
                    <a:pt x="0" y="1038201"/>
                  </a:lnTo>
                  <a:lnTo>
                    <a:pt x="0" y="115326"/>
                  </a:lnTo>
                  <a:close/>
                </a:path>
              </a:pathLst>
            </a:custGeom>
            <a:noFill/>
            <a:ln w="15240" cap="flat" cmpd="sng" algn="ctr">
              <a:solidFill>
                <a:srgbClr val="FFFFFF"/>
              </a:solidFill>
              <a:prstDash val="solid"/>
              <a:headEnd type="none"/>
              <a:tailEnd type="none"/>
            </a:ln>
            <a:effectLst/>
          </p:spPr>
          <p:txBody>
            <a:bodyPr vert="horz" wrap="square" lIns="0" tIns="0" rIns="0" bIns="0" numCol="1" spcCol="215900" anchor="t"/>
            <a:lstStyle/>
            <a:p>
              <a:pPr>
                <a:defRPr lang="en-us"/>
              </a:pPr>
            </a:p>
          </p:txBody>
        </p:sp>
      </p:grpSp>
      <p:sp>
        <p:nvSpPr>
          <p:cNvPr id="28" name="object 28"/>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CkAAK0eAADxMAAAbiAAABAgAAAmAAAACAAAAP//////////"/>
              </a:ext>
            </a:extLst>
          </p:cNvSpPr>
          <p:nvPr/>
        </p:nvSpPr>
        <p:spPr>
          <a:xfrm>
            <a:off x="6736080" y="4986655"/>
            <a:ext cx="1219835" cy="285115"/>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700" cap="none">
                <a:solidFill>
                  <a:srgbClr val="FFFFFF"/>
                </a:solidFill>
                <a:latin typeface="Carlito" pitchFamily="2" charset="0"/>
                <a:ea typeface="Calibri" pitchFamily="2" charset="0"/>
                <a:cs typeface="Calibri" pitchFamily="2" charset="0"/>
              </a:rPr>
              <a:t>GridSearchCV</a:t>
            </a:r>
            <a:endParaRPr lang="en-us" sz="1700" cap="none">
              <a:latin typeface="Carlito" pitchFamily="2" charset="0"/>
              <a:ea typeface="Calibri" pitchFamily="2" charset="0"/>
              <a:cs typeface="Calibri" pitchFamily="2" charset="0"/>
            </a:endParaRPr>
          </a:p>
        </p:txBody>
      </p:sp>
      <p:sp>
        <p:nvSpPr>
          <p:cNvPr id="29" name="object 29"/>
          <p:cNvSpPr>
            <a:extLst>
              <a:ext uri="smNativeData">
                <pr:smNativeData xmlns:pr="smNativeData" xmlns="smNativeData" val="SMDATA_15_DkmYZBMAAAAlAAAAZAAAAE0AAAAAAAAAACg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5icAABggAACOMgAAaiMAABAgAAAmAAAACAAAAP//////////"/>
              </a:ext>
            </a:extLst>
          </p:cNvSpPr>
          <p:nvPr/>
        </p:nvSpPr>
        <p:spPr>
          <a:xfrm>
            <a:off x="6485890" y="5217160"/>
            <a:ext cx="1732280" cy="539750"/>
          </a:xfrm>
          <a:prstGeom prst="rect">
            <a:avLst/>
          </a:prstGeom>
          <a:noFill/>
          <a:ln>
            <a:noFill/>
          </a:ln>
          <a:effectLst/>
        </p:spPr>
        <p:txBody>
          <a:bodyPr vert="horz" wrap="square" lIns="0" tIns="25400" rIns="0" bIns="0" numCol="1" spcCol="215900" anchor="t"/>
          <a:lstStyle/>
          <a:p>
            <a:pPr marL="12700" marR="5080" indent="223520">
              <a:lnSpc>
                <a:spcPts val="2000"/>
              </a:lnSpc>
              <a:spcBef>
                <a:spcPts val="200"/>
              </a:spcBef>
              <a:defRPr lang="en-us"/>
            </a:pPr>
            <a:r>
              <a:rPr lang="en-us" sz="1700" cap="none">
                <a:solidFill>
                  <a:srgbClr val="FFFFFF"/>
                </a:solidFill>
                <a:latin typeface="Carlito" pitchFamily="2" charset="0"/>
                <a:ea typeface="Calibri" pitchFamily="2" charset="0"/>
                <a:cs typeface="Calibri" pitchFamily="2" charset="0"/>
              </a:rPr>
              <a:t>(cv=10) to find  optimal</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parameters</a:t>
            </a:r>
            <a:endParaRPr lang="en-us" sz="1700" cap="none">
              <a:latin typeface="Carlito" pitchFamily="2" charset="0"/>
              <a:ea typeface="Calibri" pitchFamily="2" charset="0"/>
              <a:cs typeface="Calibri" pitchFamily="2" charset="0"/>
            </a:endParaRPr>
          </a:p>
        </p:txBody>
      </p:sp>
      <p:grpSp>
        <p:nvGrpSpPr>
          <p:cNvPr id="30" name="object 30"/>
          <p:cNvGrpSpPr>
            <a:extLst>
              <a:ext uri="smNativeData">
                <pr:smNativeData xmlns:pr="smNativeData" xmlns="smNativeData" val="SMDATA_6_DkmYZBMAAAAlAAAAAQAAAA8BAAAAkAAAAEgAAACQAAAASAAAAAAAAAAAAAAAAAAAABcAAAAUAAAAAAAAAAAAAAD/fwAA/38AAAAAAAAJAAAABAAAADAALgAfAAAAVAAAAAAAAAAAAAAAAAAAAAAAAAAAAAAAAAAAAAAAAAAAAAAAAAAAAAAAAAAAAAAAAAAAAAAAAAAAAAAAAAAAAAAAAAAAAAAAAAAAAAAAAAAAAAAAAAAAACEAAAAYAAAAFAAAAEEnAAC3DQAALjMAAPcbAAAQAAAAJgAAAAgAAAD/////AAAAAA=="/>
              </a:ext>
            </a:extLst>
          </p:cNvGrpSpPr>
          <p:nvPr/>
        </p:nvGrpSpPr>
        <p:grpSpPr>
          <a:xfrm>
            <a:off x="6381115" y="2229485"/>
            <a:ext cx="1938655" cy="2316480"/>
            <a:chOff x="6381115" y="2229485"/>
            <a:chExt cx="1938655" cy="2316480"/>
          </a:xfrm>
        </p:grpSpPr>
        <p:sp>
          <p:nvSpPr>
            <p:cNvPr id="33" name="object 31"/>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7cGq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cGqAP///wEAAAAAAAAAAAAAAAAAAAAAAAAAAAAAAAAAAAAAAAAAAAAAAAB/f38A7uzhA8zMzADAwP8Af39/AAAAAAAAAAAAAAAAAAAAAAAAAAAAIQAAABgAAAAUAAAAKykAALcNAAA6KgAAhxYAAAAAAAAmAAAACAAAAP//////////"/>
                </a:ext>
              </a:extLst>
            </p:cNvSpPr>
            <p:nvPr/>
          </p:nvSpPr>
          <p:spPr>
            <a:xfrm>
              <a:off x="6692265" y="2229485"/>
              <a:ext cx="172085" cy="1432560"/>
            </a:xfrm>
            <a:custGeom>
              <a:avLst/>
              <a:gdLst/>
              <a:ahLst/>
              <a:cxnLst/>
              <a:rect l="0" t="0" r="172085" b="1432560"/>
              <a:pathLst>
                <a:path w="172085" h="1432560">
                  <a:moveTo>
                    <a:pt x="171702" y="0"/>
                  </a:moveTo>
                  <a:lnTo>
                    <a:pt x="0" y="0"/>
                  </a:lnTo>
                  <a:lnTo>
                    <a:pt x="0" y="1432560"/>
                  </a:lnTo>
                  <a:lnTo>
                    <a:pt x="171702" y="1432560"/>
                  </a:lnTo>
                  <a:lnTo>
                    <a:pt x="171702" y="0"/>
                  </a:lnTo>
                  <a:close/>
                </a:path>
              </a:pathLst>
            </a:custGeom>
            <a:solidFill>
              <a:srgbClr val="EDC1AA"/>
            </a:solidFill>
            <a:ln>
              <a:noFill/>
            </a:ln>
            <a:effectLst/>
          </p:spPr>
          <p:txBody>
            <a:bodyPr vert="horz" wrap="square" lIns="0" tIns="0" rIns="0" bIns="0" numCol="1" spcCol="215900" anchor="t"/>
            <a:lstStyle/>
            <a:p>
              <a:pPr>
                <a:defRPr lang="en-us"/>
              </a:pPr>
            </a:p>
          </p:txBody>
        </p:sp>
        <p:sp>
          <p:nvSpPr>
            <p:cNvPr id="32" name="object 3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TScAANAUAAAiMwAA6xsAAAAAAAAmAAAACAAAAP//////////"/>
                </a:ext>
              </a:extLst>
            </p:cNvSpPr>
            <p:nvPr/>
          </p:nvSpPr>
          <p:spPr>
            <a:xfrm>
              <a:off x="6388735" y="3383280"/>
              <a:ext cx="1923415" cy="1155065"/>
            </a:xfrm>
            <a:custGeom>
              <a:avLst/>
              <a:gdLst/>
              <a:ahLst/>
              <a:cxnLst/>
              <a:rect l="0" t="0" r="1923415" b="1155065"/>
              <a:pathLst>
                <a:path w="1923415" h="1155065">
                  <a:moveTo>
                    <a:pt x="1807564" y="0"/>
                  </a:moveTo>
                  <a:lnTo>
                    <a:pt x="115582" y="0"/>
                  </a:lnTo>
                  <a:lnTo>
                    <a:pt x="70614" y="9037"/>
                  </a:lnTo>
                  <a:lnTo>
                    <a:pt x="33748" y="33796"/>
                  </a:lnTo>
                  <a:lnTo>
                    <a:pt x="8993" y="70479"/>
                  </a:lnTo>
                  <a:lnTo>
                    <a:pt x="0" y="115559"/>
                  </a:lnTo>
                  <a:lnTo>
                    <a:pt x="0" y="1039130"/>
                  </a:lnTo>
                  <a:lnTo>
                    <a:pt x="8993" y="1084210"/>
                  </a:lnTo>
                  <a:lnTo>
                    <a:pt x="33748" y="1120894"/>
                  </a:lnTo>
                  <a:lnTo>
                    <a:pt x="70614" y="1145653"/>
                  </a:lnTo>
                  <a:lnTo>
                    <a:pt x="115582" y="1154690"/>
                  </a:lnTo>
                  <a:lnTo>
                    <a:pt x="1807564" y="1154690"/>
                  </a:lnTo>
                  <a:lnTo>
                    <a:pt x="1852533" y="1145653"/>
                  </a:lnTo>
                  <a:lnTo>
                    <a:pt x="1889399" y="1120894"/>
                  </a:lnTo>
                  <a:lnTo>
                    <a:pt x="1914154" y="1084210"/>
                  </a:lnTo>
                  <a:lnTo>
                    <a:pt x="1923147" y="1039130"/>
                  </a:lnTo>
                  <a:lnTo>
                    <a:pt x="1923147" y="115559"/>
                  </a:lnTo>
                  <a:lnTo>
                    <a:pt x="1914154" y="70479"/>
                  </a:lnTo>
                  <a:lnTo>
                    <a:pt x="1889399" y="33796"/>
                  </a:lnTo>
                  <a:lnTo>
                    <a:pt x="1852533" y="9037"/>
                  </a:lnTo>
                  <a:lnTo>
                    <a:pt x="1807564" y="0"/>
                  </a:lnTo>
                  <a:close/>
                </a:path>
              </a:pathLst>
            </a:custGeom>
            <a:solidFill>
              <a:srgbClr val="E28312"/>
            </a:solidFill>
            <a:ln>
              <a:noFill/>
            </a:ln>
            <a:effectLst/>
          </p:spPr>
          <p:txBody>
            <a:bodyPr vert="horz" wrap="square" lIns="0" tIns="0" rIns="0" bIns="0" numCol="1" spcCol="215900" anchor="t"/>
            <a:lstStyle/>
            <a:p>
              <a:pPr>
                <a:defRPr lang="en-us"/>
              </a:pPr>
            </a:p>
          </p:txBody>
        </p:sp>
        <p:sp>
          <p:nvSpPr>
            <p:cNvPr id="31" name="object 3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Y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TScAANAUAAAiMwAA6xsAAAAAAAAmAAAACAAAAP//////////"/>
                </a:ext>
              </a:extLst>
            </p:cNvSpPr>
            <p:nvPr/>
          </p:nvSpPr>
          <p:spPr>
            <a:xfrm>
              <a:off x="6388735" y="3383280"/>
              <a:ext cx="1923415" cy="1155065"/>
            </a:xfrm>
            <a:custGeom>
              <a:avLst/>
              <a:gdLst/>
              <a:ahLst/>
              <a:cxnLst/>
              <a:rect l="0" t="0" r="1923415" b="1155065"/>
              <a:pathLst>
                <a:path w="1923415" h="1155065">
                  <a:moveTo>
                    <a:pt x="0" y="115559"/>
                  </a:moveTo>
                  <a:lnTo>
                    <a:pt x="8993" y="70479"/>
                  </a:lnTo>
                  <a:lnTo>
                    <a:pt x="33748" y="33796"/>
                  </a:lnTo>
                  <a:lnTo>
                    <a:pt x="70614" y="9037"/>
                  </a:lnTo>
                  <a:lnTo>
                    <a:pt x="115582" y="0"/>
                  </a:lnTo>
                  <a:lnTo>
                    <a:pt x="1807564" y="0"/>
                  </a:lnTo>
                  <a:lnTo>
                    <a:pt x="1852533" y="9037"/>
                  </a:lnTo>
                  <a:lnTo>
                    <a:pt x="1889399" y="33796"/>
                  </a:lnTo>
                  <a:lnTo>
                    <a:pt x="1914154" y="70479"/>
                  </a:lnTo>
                  <a:lnTo>
                    <a:pt x="1923147" y="115559"/>
                  </a:lnTo>
                  <a:lnTo>
                    <a:pt x="1923147" y="1039130"/>
                  </a:lnTo>
                  <a:lnTo>
                    <a:pt x="1914154" y="1084210"/>
                  </a:lnTo>
                  <a:lnTo>
                    <a:pt x="1889399" y="1120894"/>
                  </a:lnTo>
                  <a:lnTo>
                    <a:pt x="1852533" y="1145653"/>
                  </a:lnTo>
                  <a:lnTo>
                    <a:pt x="1807564" y="1154690"/>
                  </a:lnTo>
                  <a:lnTo>
                    <a:pt x="115582" y="1154690"/>
                  </a:lnTo>
                  <a:lnTo>
                    <a:pt x="70614" y="1145653"/>
                  </a:lnTo>
                  <a:lnTo>
                    <a:pt x="33748" y="1120894"/>
                  </a:lnTo>
                  <a:lnTo>
                    <a:pt x="8993" y="1084210"/>
                  </a:lnTo>
                  <a:lnTo>
                    <a:pt x="0" y="1039130"/>
                  </a:lnTo>
                  <a:lnTo>
                    <a:pt x="0" y="115559"/>
                  </a:lnTo>
                  <a:close/>
                </a:path>
              </a:pathLst>
            </a:custGeom>
            <a:noFill/>
            <a:ln w="15240" cap="flat" cmpd="sng" algn="ctr">
              <a:solidFill>
                <a:srgbClr val="FFFFFF"/>
              </a:solidFill>
              <a:prstDash val="solid"/>
              <a:headEnd type="none"/>
              <a:tailEnd type="none"/>
            </a:ln>
            <a:effectLst/>
          </p:spPr>
          <p:txBody>
            <a:bodyPr vert="horz" wrap="square" lIns="0" tIns="0" rIns="0" bIns="0" numCol="1" spcCol="215900" anchor="t"/>
            <a:lstStyle/>
            <a:p>
              <a:pPr>
                <a:defRPr lang="en-us"/>
              </a:pPr>
            </a:p>
          </p:txBody>
        </p:sp>
      </p:grpSp>
      <p:sp>
        <p:nvSpPr>
          <p:cNvPr id="34" name="object 34"/>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igAABIVAAAUMgAA0xYAABAgAAAmAAAACAAAAP//////////"/>
              </a:ext>
            </a:extLst>
          </p:cNvSpPr>
          <p:nvPr/>
        </p:nvSpPr>
        <p:spPr>
          <a:xfrm>
            <a:off x="6546850" y="3425190"/>
            <a:ext cx="1593850" cy="285115"/>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1700" cap="none">
                <a:solidFill>
                  <a:srgbClr val="FFFFFF"/>
                </a:solidFill>
                <a:latin typeface="Carlito" pitchFamily="2" charset="0"/>
                <a:ea typeface="Calibri" pitchFamily="2" charset="0"/>
                <a:cs typeface="Calibri" pitchFamily="2" charset="0"/>
              </a:rPr>
              <a:t>Use GridSearchCV</a:t>
            </a:r>
            <a:endParaRPr lang="en-us" sz="1700" cap="none">
              <a:latin typeface="Carlito" pitchFamily="2" charset="0"/>
              <a:ea typeface="Calibri" pitchFamily="2" charset="0"/>
              <a:cs typeface="Calibri" pitchFamily="2" charset="0"/>
            </a:endParaRPr>
          </a:p>
        </p:txBody>
      </p:sp>
      <p:sp>
        <p:nvSpPr>
          <p:cNvPr id="35" name="object 35"/>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igAAIUWAAC/MQAARhgAABAgAAAmAAAACAAAAP//////////"/>
              </a:ext>
            </a:extLst>
          </p:cNvSpPr>
          <p:nvPr/>
        </p:nvSpPr>
        <p:spPr>
          <a:xfrm>
            <a:off x="6602730" y="3660775"/>
            <a:ext cx="1483995" cy="285115"/>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700" cap="none">
                <a:solidFill>
                  <a:srgbClr val="FFFFFF"/>
                </a:solidFill>
                <a:latin typeface="Carlito" pitchFamily="2" charset="0"/>
                <a:ea typeface="Calibri" pitchFamily="2" charset="0"/>
                <a:cs typeface="Calibri" pitchFamily="2" charset="0"/>
              </a:rPr>
              <a:t>on LogReg,</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SVM,</a:t>
            </a:r>
            <a:endParaRPr lang="en-us" sz="1700" cap="none">
              <a:latin typeface="Carlito" pitchFamily="2" charset="0"/>
              <a:ea typeface="Calibri" pitchFamily="2" charset="0"/>
              <a:cs typeface="Calibri" pitchFamily="2" charset="0"/>
            </a:endParaRPr>
          </a:p>
        </p:txBody>
      </p:sp>
      <p:sp>
        <p:nvSpPr>
          <p:cNvPr id="36" name="object 36"/>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SgAAP0XAAARMgAAvhkAABAgAAAmAAAACAAAAP//////////"/>
              </a:ext>
            </a:extLst>
          </p:cNvSpPr>
          <p:nvPr/>
        </p:nvSpPr>
        <p:spPr>
          <a:xfrm>
            <a:off x="6536055" y="3899535"/>
            <a:ext cx="1602740" cy="285115"/>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700" cap="none">
                <a:solidFill>
                  <a:srgbClr val="FFFFFF"/>
                </a:solidFill>
                <a:latin typeface="Carlito" pitchFamily="2" charset="0"/>
                <a:ea typeface="Calibri" pitchFamily="2" charset="0"/>
                <a:cs typeface="Calibri" pitchFamily="2" charset="0"/>
              </a:rPr>
              <a:t>Decision Tree,</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and</a:t>
            </a:r>
            <a:endParaRPr lang="en-us" sz="1700" cap="none">
              <a:latin typeface="Carlito" pitchFamily="2" charset="0"/>
              <a:ea typeface="Calibri" pitchFamily="2" charset="0"/>
              <a:cs typeface="Calibri" pitchFamily="2" charset="0"/>
            </a:endParaRPr>
          </a:p>
        </p:txBody>
      </p:sp>
      <p:sp>
        <p:nvSpPr>
          <p:cNvPr id="37" name="object 37"/>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zSkAAHEZAACSMAAAMhsAABAgAAAmAAAACAAAAP//////////"/>
              </a:ext>
            </a:extLst>
          </p:cNvSpPr>
          <p:nvPr/>
        </p:nvSpPr>
        <p:spPr>
          <a:xfrm>
            <a:off x="6795135" y="4135755"/>
            <a:ext cx="1100455" cy="285115"/>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700" cap="none">
                <a:solidFill>
                  <a:srgbClr val="FFFFFF"/>
                </a:solidFill>
                <a:latin typeface="Carlito" pitchFamily="2" charset="0"/>
                <a:ea typeface="Calibri" pitchFamily="2" charset="0"/>
                <a:cs typeface="Calibri" pitchFamily="2" charset="0"/>
              </a:rPr>
              <a:t>KNN</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models</a:t>
            </a:r>
            <a:endParaRPr lang="en-us" sz="1700" cap="none">
              <a:latin typeface="Carlito" pitchFamily="2" charset="0"/>
              <a:ea typeface="Calibri" pitchFamily="2" charset="0"/>
              <a:cs typeface="Calibri" pitchFamily="2" charset="0"/>
            </a:endParaRPr>
          </a:p>
        </p:txBody>
      </p:sp>
      <p:grpSp>
        <p:nvGrpSpPr>
          <p:cNvPr id="38" name="object 38"/>
          <p:cNvGrpSpPr>
            <a:extLst>
              <a:ext uri="smNativeData">
                <pr:smNativeData xmlns:pr="smNativeData" xmlns="smNativeData" val="SMDATA_6_DkmYZBMAAAAlAAAAAQAAAA8BAAAAkAAAAEgAAACQAAAASAAAAAAAAAAAAAAAAAAAABcAAAAUAAAAAAAAAAAAAAD/fwAA/38AAAAAAAAJAAAABAAAAKIAAAAfAAAAVAAAAAAAAAAAAAAAAAAAAAAAAAAAAAAAAAAAAAAAAAAAAAAAAAAAAAAAAAAAAAAAAAAAAAAAAAAAAAAAAAAAAAAAAAAAAAAAAAAAAAAAAAAAAAAAAAAAACEAAAAYAAAAFAAAAEEnAADmCwAAaDkAABcTAAAQAAAAJgAAAAgAAAD/////AAAAAA=="/>
              </a:ext>
            </a:extLst>
          </p:cNvGrpSpPr>
          <p:nvPr/>
        </p:nvGrpSpPr>
        <p:grpSpPr>
          <a:xfrm>
            <a:off x="6381115" y="1934210"/>
            <a:ext cx="2950845" cy="1169035"/>
            <a:chOff x="6381115" y="1934210"/>
            <a:chExt cx="2950845" cy="1169035"/>
          </a:xfrm>
        </p:grpSpPr>
        <p:sp>
          <p:nvSpPr>
            <p:cNvPr id="41" name="object 39"/>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7cGq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cGqAP///wEAAAAAAAAAAAAAAAAAAAAAAAAAAAAAAAAAAAAAAAAAAAAAAAB/f38A7uzhA8zMzADAwP8Af39/AAAAAAAAAAAAAAAAAAAAAAAAAAAAIQAAABgAAAAUAAAAuikAACgNAABoOQAAOg4AAAAAAAAmAAAACAAAAP//////////"/>
                </a:ext>
              </a:extLst>
            </p:cNvSpPr>
            <p:nvPr/>
          </p:nvSpPr>
          <p:spPr>
            <a:xfrm>
              <a:off x="6783070" y="2138680"/>
              <a:ext cx="2548890" cy="173990"/>
            </a:xfrm>
            <a:custGeom>
              <a:avLst/>
              <a:gdLst/>
              <a:ahLst/>
              <a:cxnLst/>
              <a:rect l="0" t="0" r="2548890" b="173990"/>
              <a:pathLst>
                <a:path w="2548890" h="173990">
                  <a:moveTo>
                    <a:pt x="2548654" y="0"/>
                  </a:moveTo>
                  <a:lnTo>
                    <a:pt x="0" y="0"/>
                  </a:lnTo>
                  <a:lnTo>
                    <a:pt x="0" y="173483"/>
                  </a:lnTo>
                  <a:lnTo>
                    <a:pt x="2548654" y="173483"/>
                  </a:lnTo>
                  <a:lnTo>
                    <a:pt x="2548654" y="0"/>
                  </a:lnTo>
                  <a:close/>
                </a:path>
              </a:pathLst>
            </a:custGeom>
            <a:solidFill>
              <a:srgbClr val="EDC1AA"/>
            </a:solidFill>
            <a:ln>
              <a:noFill/>
            </a:ln>
            <a:effectLst/>
          </p:spPr>
          <p:txBody>
            <a:bodyPr vert="horz" wrap="square" lIns="0" tIns="0" rIns="0" bIns="0" numCol="1" spcCol="215900" anchor="t"/>
            <a:lstStyle/>
            <a:p>
              <a:pPr>
                <a:defRPr lang="en-us"/>
              </a:pPr>
            </a:p>
          </p:txBody>
        </p:sp>
        <p:sp>
          <p:nvSpPr>
            <p:cNvPr id="40" name="object 40"/>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TScAAPILAAAiMwAACxMAAAAAAAAmAAAACAAAAP//////////"/>
                </a:ext>
              </a:extLst>
            </p:cNvSpPr>
            <p:nvPr/>
          </p:nvSpPr>
          <p:spPr>
            <a:xfrm>
              <a:off x="6388735" y="1941830"/>
              <a:ext cx="1923415" cy="1153795"/>
            </a:xfrm>
            <a:custGeom>
              <a:avLst/>
              <a:gdLst/>
              <a:ahLst/>
              <a:cxnLst/>
              <a:rect l="0" t="0" r="1923415" b="1153795"/>
              <a:pathLst>
                <a:path w="1923415" h="1153795">
                  <a:moveTo>
                    <a:pt x="1807832" y="0"/>
                  </a:moveTo>
                  <a:lnTo>
                    <a:pt x="115315" y="0"/>
                  </a:lnTo>
                  <a:lnTo>
                    <a:pt x="70525" y="9027"/>
                  </a:lnTo>
                  <a:lnTo>
                    <a:pt x="33748" y="33759"/>
                  </a:lnTo>
                  <a:lnTo>
                    <a:pt x="8993" y="70509"/>
                  </a:lnTo>
                  <a:lnTo>
                    <a:pt x="0" y="115326"/>
                  </a:lnTo>
                  <a:lnTo>
                    <a:pt x="0" y="1038201"/>
                  </a:lnTo>
                  <a:lnTo>
                    <a:pt x="8993" y="1083071"/>
                  </a:lnTo>
                  <a:lnTo>
                    <a:pt x="33748" y="1119768"/>
                  </a:lnTo>
                  <a:lnTo>
                    <a:pt x="70525" y="1144500"/>
                  </a:lnTo>
                  <a:lnTo>
                    <a:pt x="115315" y="1153527"/>
                  </a:lnTo>
                  <a:lnTo>
                    <a:pt x="1807832" y="1153527"/>
                  </a:lnTo>
                  <a:lnTo>
                    <a:pt x="1852711" y="1144500"/>
                  </a:lnTo>
                  <a:lnTo>
                    <a:pt x="1889399" y="1119768"/>
                  </a:lnTo>
                  <a:lnTo>
                    <a:pt x="1914154" y="1083071"/>
                  </a:lnTo>
                  <a:lnTo>
                    <a:pt x="1923147" y="1038201"/>
                  </a:lnTo>
                  <a:lnTo>
                    <a:pt x="1923147" y="115326"/>
                  </a:lnTo>
                  <a:lnTo>
                    <a:pt x="1914154" y="70509"/>
                  </a:lnTo>
                  <a:lnTo>
                    <a:pt x="1889399" y="33759"/>
                  </a:lnTo>
                  <a:lnTo>
                    <a:pt x="1852711" y="9027"/>
                  </a:lnTo>
                  <a:lnTo>
                    <a:pt x="1807832" y="0"/>
                  </a:lnTo>
                  <a:close/>
                </a:path>
              </a:pathLst>
            </a:custGeom>
            <a:solidFill>
              <a:srgbClr val="E28312"/>
            </a:solidFill>
            <a:ln>
              <a:noFill/>
            </a:ln>
            <a:effectLst/>
          </p:spPr>
          <p:txBody>
            <a:bodyPr vert="horz" wrap="square" lIns="0" tIns="0" rIns="0" bIns="0" numCol="1" spcCol="215900" anchor="t"/>
            <a:lstStyle/>
            <a:p>
              <a:pPr>
                <a:defRPr lang="en-us"/>
              </a:pPr>
            </a:p>
          </p:txBody>
        </p:sp>
        <p:sp>
          <p:nvSpPr>
            <p:cNvPr id="39" name="object 41"/>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Y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TScAAPILAAAiMwAACxMAAAAAAAAmAAAACAAAAP//////////"/>
                </a:ext>
              </a:extLst>
            </p:cNvSpPr>
            <p:nvPr/>
          </p:nvSpPr>
          <p:spPr>
            <a:xfrm>
              <a:off x="6388735" y="1941830"/>
              <a:ext cx="1923415" cy="1153795"/>
            </a:xfrm>
            <a:custGeom>
              <a:avLst/>
              <a:gdLst/>
              <a:ahLst/>
              <a:cxnLst/>
              <a:rect l="0" t="0" r="1923415" b="1153795"/>
              <a:pathLst>
                <a:path w="1923415" h="1153795">
                  <a:moveTo>
                    <a:pt x="0" y="115326"/>
                  </a:moveTo>
                  <a:lnTo>
                    <a:pt x="8993" y="70509"/>
                  </a:lnTo>
                  <a:lnTo>
                    <a:pt x="33748" y="33759"/>
                  </a:lnTo>
                  <a:lnTo>
                    <a:pt x="70525" y="9027"/>
                  </a:lnTo>
                  <a:lnTo>
                    <a:pt x="115315" y="0"/>
                  </a:lnTo>
                  <a:lnTo>
                    <a:pt x="1807832" y="0"/>
                  </a:lnTo>
                  <a:lnTo>
                    <a:pt x="1852711" y="9027"/>
                  </a:lnTo>
                  <a:lnTo>
                    <a:pt x="1889399" y="33759"/>
                  </a:lnTo>
                  <a:lnTo>
                    <a:pt x="1914154" y="70509"/>
                  </a:lnTo>
                  <a:lnTo>
                    <a:pt x="1923147" y="115326"/>
                  </a:lnTo>
                  <a:lnTo>
                    <a:pt x="1923147" y="1038201"/>
                  </a:lnTo>
                  <a:lnTo>
                    <a:pt x="1914154" y="1083071"/>
                  </a:lnTo>
                  <a:lnTo>
                    <a:pt x="1889399" y="1119768"/>
                  </a:lnTo>
                  <a:lnTo>
                    <a:pt x="1852711" y="1144500"/>
                  </a:lnTo>
                  <a:lnTo>
                    <a:pt x="1807832" y="1153527"/>
                  </a:lnTo>
                  <a:lnTo>
                    <a:pt x="115315" y="1153527"/>
                  </a:lnTo>
                  <a:lnTo>
                    <a:pt x="70525" y="1144500"/>
                  </a:lnTo>
                  <a:lnTo>
                    <a:pt x="33748" y="1119768"/>
                  </a:lnTo>
                  <a:lnTo>
                    <a:pt x="8993" y="1083071"/>
                  </a:lnTo>
                  <a:lnTo>
                    <a:pt x="0" y="1038201"/>
                  </a:lnTo>
                  <a:lnTo>
                    <a:pt x="0" y="115326"/>
                  </a:lnTo>
                  <a:close/>
                </a:path>
              </a:pathLst>
            </a:custGeom>
            <a:noFill/>
            <a:ln w="15240" cap="flat" cmpd="sng" algn="ctr">
              <a:solidFill>
                <a:srgbClr val="FFFFFF"/>
              </a:solidFill>
              <a:prstDash val="solid"/>
              <a:headEnd type="none"/>
              <a:tailEnd type="none"/>
            </a:ln>
            <a:effectLst/>
          </p:spPr>
          <p:txBody>
            <a:bodyPr vert="horz" wrap="square" lIns="0" tIns="0" rIns="0" bIns="0" numCol="1" spcCol="215900" anchor="t"/>
            <a:lstStyle/>
            <a:p>
              <a:pPr>
                <a:defRPr lang="en-us"/>
              </a:pPr>
            </a:p>
          </p:txBody>
        </p:sp>
      </p:grpSp>
      <p:sp>
        <p:nvSpPr>
          <p:cNvPr id="42" name="object 42"/>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CgAAKgNAACkMQAAaQ8AABAgAAAmAAAACAAAAP//////////"/>
              </a:ext>
            </a:extLst>
          </p:cNvSpPr>
          <p:nvPr/>
        </p:nvSpPr>
        <p:spPr>
          <a:xfrm>
            <a:off x="6614160" y="2219960"/>
            <a:ext cx="1455420" cy="285115"/>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1700" cap="none">
                <a:solidFill>
                  <a:srgbClr val="FFFFFF"/>
                </a:solidFill>
                <a:latin typeface="Carlito" pitchFamily="2" charset="0"/>
                <a:ea typeface="Calibri" pitchFamily="2" charset="0"/>
                <a:cs typeface="Calibri" pitchFamily="2" charset="0"/>
              </a:rPr>
              <a:t>Score models</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on</a:t>
            </a:r>
            <a:endParaRPr lang="en-us" sz="1700" cap="none">
              <a:latin typeface="Carlito" pitchFamily="2" charset="0"/>
              <a:ea typeface="Calibri" pitchFamily="2" charset="0"/>
              <a:cs typeface="Calibri" pitchFamily="2" charset="0"/>
            </a:endParaRPr>
          </a:p>
        </p:txBody>
      </p:sp>
      <p:sp>
        <p:nvSpPr>
          <p:cNvPr id="43" name="object 43"/>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3ikAABwPAAB2MAAA3RAAABAgAAAmAAAACAAAAP//////////"/>
              </a:ext>
            </a:extLst>
          </p:cNvSpPr>
          <p:nvPr/>
        </p:nvSpPr>
        <p:spPr>
          <a:xfrm>
            <a:off x="6805930" y="2456180"/>
            <a:ext cx="1071880" cy="285115"/>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1700" cap="none">
                <a:solidFill>
                  <a:srgbClr val="FFFFFF"/>
                </a:solidFill>
                <a:latin typeface="Carlito" pitchFamily="2" charset="0"/>
                <a:ea typeface="Calibri" pitchFamily="2" charset="0"/>
                <a:cs typeface="Calibri" pitchFamily="2" charset="0"/>
              </a:rPr>
              <a:t>split test</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set</a:t>
            </a:r>
            <a:endParaRPr lang="en-us" sz="1700" cap="none">
              <a:latin typeface="Carlito" pitchFamily="2" charset="0"/>
              <a:ea typeface="Calibri" pitchFamily="2" charset="0"/>
              <a:cs typeface="Calibri" pitchFamily="2" charset="0"/>
            </a:endParaRPr>
          </a:p>
        </p:txBody>
      </p:sp>
      <p:grpSp>
        <p:nvGrpSpPr>
          <p:cNvPr id="44" name="object 44"/>
          <p:cNvGrpSpPr>
            <a:extLst>
              <a:ext uri="smNativeData">
                <pr:smNativeData xmlns:pr="smNativeData" xmlns="smNativeData" val="SMDATA_6_DkmYZBMAAAAlAAAAAQAAAA8BAAAAkAAAAEgAAACQAAAASAAAAAAAAAAAAAAAAAAAABcAAAAUAAAAAAAAAAAAAAD/fwAA/38AAAAAAAAJAAAABAAAAKIAAAAfAAAAVAAAAAAAAAAAAAAAAAAAAAAAAAAAAAAAAAAAAAAAAAAAAAAAAAAAAAAAAAAAAAAAAAAAAAAAAAAAAAAAAAAAAAAAAAAAAAAAAAAAAAAAAAAAAAAAAAAAACEAAAAYAAAAFAAAAPw2AADmCwAA6UIAAIgWAAAQAAAAJgAAAAgAAAD/////AAAAAA=="/>
              </a:ext>
            </a:extLst>
          </p:cNvGrpSpPr>
          <p:nvPr/>
        </p:nvGrpSpPr>
        <p:grpSpPr>
          <a:xfrm>
            <a:off x="8938260" y="1934210"/>
            <a:ext cx="1938655" cy="1728470"/>
            <a:chOff x="8938260" y="1934210"/>
            <a:chExt cx="1938655" cy="1728470"/>
          </a:xfrm>
        </p:grpSpPr>
        <p:sp>
          <p:nvSpPr>
            <p:cNvPr id="47" name="object 45"/>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7cGq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cGqAP///wEAAAAAAAAAAAAAAAAAAAAAAAAAAAAAAAAAAAAAAAAAAAAAAAB/f38A7uzhA8zMzADAwP8Af39/AAAAAAAAAAAAAAAAAAAAAAAAAAAAIQAAABgAAAAUAAAA5jgAALgNAAD4OQAAiBYAAAAAAAAmAAAACAAAAP//////////"/>
                </a:ext>
              </a:extLst>
            </p:cNvSpPr>
            <p:nvPr/>
          </p:nvSpPr>
          <p:spPr>
            <a:xfrm>
              <a:off x="9249410" y="2230120"/>
              <a:ext cx="173990" cy="1432560"/>
            </a:xfrm>
            <a:custGeom>
              <a:avLst/>
              <a:gdLst/>
              <a:ahLst/>
              <a:cxnLst/>
              <a:rect l="0" t="0" r="173990" b="1432560"/>
              <a:pathLst>
                <a:path w="173990" h="1432560">
                  <a:moveTo>
                    <a:pt x="173483" y="0"/>
                  </a:moveTo>
                  <a:lnTo>
                    <a:pt x="0" y="0"/>
                  </a:lnTo>
                  <a:lnTo>
                    <a:pt x="0" y="1432560"/>
                  </a:lnTo>
                  <a:lnTo>
                    <a:pt x="173483" y="1432560"/>
                  </a:lnTo>
                  <a:lnTo>
                    <a:pt x="173483" y="0"/>
                  </a:lnTo>
                  <a:close/>
                </a:path>
              </a:pathLst>
            </a:custGeom>
            <a:solidFill>
              <a:srgbClr val="EDC1AA"/>
            </a:solidFill>
            <a:ln>
              <a:noFill/>
            </a:ln>
            <a:effectLst/>
          </p:spPr>
          <p:txBody>
            <a:bodyPr vert="horz" wrap="square" lIns="0" tIns="0" rIns="0" bIns="0" numCol="1" spcCol="215900" anchor="t"/>
            <a:lstStyle/>
            <a:p>
              <a:pPr>
                <a:defRPr lang="en-us"/>
              </a:pPr>
            </a:p>
          </p:txBody>
        </p:sp>
        <p:sp>
          <p:nvSpPr>
            <p:cNvPr id="46" name="object 46"/>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CDcAAPILAADdQgAACxMAAAAAAAAmAAAACAAAAP//////////"/>
                </a:ext>
              </a:extLst>
            </p:cNvSpPr>
            <p:nvPr/>
          </p:nvSpPr>
          <p:spPr>
            <a:xfrm>
              <a:off x="8945880" y="1941830"/>
              <a:ext cx="1923415" cy="1153795"/>
            </a:xfrm>
            <a:custGeom>
              <a:avLst/>
              <a:gdLst/>
              <a:ahLst/>
              <a:cxnLst/>
              <a:rect l="0" t="0" r="1923415" b="1153795"/>
              <a:pathLst>
                <a:path w="1923415" h="1153795">
                  <a:moveTo>
                    <a:pt x="1807832" y="0"/>
                  </a:moveTo>
                  <a:lnTo>
                    <a:pt x="115315" y="0"/>
                  </a:lnTo>
                  <a:lnTo>
                    <a:pt x="70525" y="9027"/>
                  </a:lnTo>
                  <a:lnTo>
                    <a:pt x="33748" y="33759"/>
                  </a:lnTo>
                  <a:lnTo>
                    <a:pt x="8993" y="70509"/>
                  </a:lnTo>
                  <a:lnTo>
                    <a:pt x="0" y="115326"/>
                  </a:lnTo>
                  <a:lnTo>
                    <a:pt x="0" y="1038201"/>
                  </a:lnTo>
                  <a:lnTo>
                    <a:pt x="8993" y="1083071"/>
                  </a:lnTo>
                  <a:lnTo>
                    <a:pt x="33748" y="1119768"/>
                  </a:lnTo>
                  <a:lnTo>
                    <a:pt x="70525" y="1144500"/>
                  </a:lnTo>
                  <a:lnTo>
                    <a:pt x="115315" y="1153527"/>
                  </a:lnTo>
                  <a:lnTo>
                    <a:pt x="1807832" y="1153527"/>
                  </a:lnTo>
                  <a:lnTo>
                    <a:pt x="1852711" y="1144500"/>
                  </a:lnTo>
                  <a:lnTo>
                    <a:pt x="1889399" y="1119768"/>
                  </a:lnTo>
                  <a:lnTo>
                    <a:pt x="1914154" y="1083071"/>
                  </a:lnTo>
                  <a:lnTo>
                    <a:pt x="1923147" y="1038201"/>
                  </a:lnTo>
                  <a:lnTo>
                    <a:pt x="1923147" y="115326"/>
                  </a:lnTo>
                  <a:lnTo>
                    <a:pt x="1914154" y="70509"/>
                  </a:lnTo>
                  <a:lnTo>
                    <a:pt x="1889399" y="33759"/>
                  </a:lnTo>
                  <a:lnTo>
                    <a:pt x="1852711" y="9027"/>
                  </a:lnTo>
                  <a:lnTo>
                    <a:pt x="1807832" y="0"/>
                  </a:lnTo>
                  <a:close/>
                </a:path>
              </a:pathLst>
            </a:custGeom>
            <a:solidFill>
              <a:srgbClr val="E28312"/>
            </a:solidFill>
            <a:ln>
              <a:noFill/>
            </a:ln>
            <a:effectLst/>
          </p:spPr>
          <p:txBody>
            <a:bodyPr vert="horz" wrap="square" lIns="0" tIns="0" rIns="0" bIns="0" numCol="1" spcCol="215900" anchor="t"/>
            <a:lstStyle/>
            <a:p>
              <a:pPr>
                <a:defRPr lang="en-us"/>
              </a:pPr>
            </a:p>
          </p:txBody>
        </p:sp>
        <p:sp>
          <p:nvSpPr>
            <p:cNvPr id="45" name="object 47"/>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Y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CDcAAPILAADdQgAACxMAAAAAAAAmAAAACAAAAP//////////"/>
                </a:ext>
              </a:extLst>
            </p:cNvSpPr>
            <p:nvPr/>
          </p:nvSpPr>
          <p:spPr>
            <a:xfrm>
              <a:off x="8945880" y="1941830"/>
              <a:ext cx="1923415" cy="1153795"/>
            </a:xfrm>
            <a:custGeom>
              <a:avLst/>
              <a:gdLst/>
              <a:ahLst/>
              <a:cxnLst/>
              <a:rect l="0" t="0" r="1923415" b="1153795"/>
              <a:pathLst>
                <a:path w="1923415" h="1153795">
                  <a:moveTo>
                    <a:pt x="0" y="115326"/>
                  </a:moveTo>
                  <a:lnTo>
                    <a:pt x="8993" y="70509"/>
                  </a:lnTo>
                  <a:lnTo>
                    <a:pt x="33748" y="33759"/>
                  </a:lnTo>
                  <a:lnTo>
                    <a:pt x="70525" y="9027"/>
                  </a:lnTo>
                  <a:lnTo>
                    <a:pt x="115315" y="0"/>
                  </a:lnTo>
                  <a:lnTo>
                    <a:pt x="1807832" y="0"/>
                  </a:lnTo>
                  <a:lnTo>
                    <a:pt x="1852711" y="9027"/>
                  </a:lnTo>
                  <a:lnTo>
                    <a:pt x="1889399" y="33759"/>
                  </a:lnTo>
                  <a:lnTo>
                    <a:pt x="1914154" y="70509"/>
                  </a:lnTo>
                  <a:lnTo>
                    <a:pt x="1923147" y="115326"/>
                  </a:lnTo>
                  <a:lnTo>
                    <a:pt x="1923147" y="1038201"/>
                  </a:lnTo>
                  <a:lnTo>
                    <a:pt x="1914154" y="1083071"/>
                  </a:lnTo>
                  <a:lnTo>
                    <a:pt x="1889399" y="1119768"/>
                  </a:lnTo>
                  <a:lnTo>
                    <a:pt x="1852711" y="1144500"/>
                  </a:lnTo>
                  <a:lnTo>
                    <a:pt x="1807832" y="1153527"/>
                  </a:lnTo>
                  <a:lnTo>
                    <a:pt x="115315" y="1153527"/>
                  </a:lnTo>
                  <a:lnTo>
                    <a:pt x="70525" y="1144500"/>
                  </a:lnTo>
                  <a:lnTo>
                    <a:pt x="33748" y="1119768"/>
                  </a:lnTo>
                  <a:lnTo>
                    <a:pt x="8993" y="1083071"/>
                  </a:lnTo>
                  <a:lnTo>
                    <a:pt x="0" y="1038201"/>
                  </a:lnTo>
                  <a:lnTo>
                    <a:pt x="0" y="115326"/>
                  </a:lnTo>
                  <a:close/>
                </a:path>
              </a:pathLst>
            </a:custGeom>
            <a:noFill/>
            <a:ln w="15240" cap="flat" cmpd="sng" algn="ctr">
              <a:solidFill>
                <a:srgbClr val="FFFFFF"/>
              </a:solidFill>
              <a:prstDash val="solid"/>
              <a:headEnd type="none"/>
              <a:tailEnd type="none"/>
            </a:ln>
            <a:effectLst/>
          </p:spPr>
          <p:txBody>
            <a:bodyPr vert="horz" wrap="square" lIns="0" tIns="0" rIns="0" bIns="0" numCol="1" spcCol="215900" anchor="t"/>
            <a:lstStyle/>
            <a:p>
              <a:pPr>
                <a:defRPr lang="en-us"/>
              </a:pPr>
            </a:p>
          </p:txBody>
        </p:sp>
      </p:grpSp>
      <p:sp>
        <p:nvSpPr>
          <p:cNvPr id="48" name="object 48"/>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OzgAAKgNAACUQQAAaQ8AABAgAAAmAAAACAAAAP//////////"/>
              </a:ext>
            </a:extLst>
          </p:cNvSpPr>
          <p:nvPr/>
        </p:nvSpPr>
        <p:spPr>
          <a:xfrm>
            <a:off x="9140825" y="2219960"/>
            <a:ext cx="1519555" cy="285115"/>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1700" cap="none">
                <a:solidFill>
                  <a:srgbClr val="FFFFFF"/>
                </a:solidFill>
                <a:latin typeface="Carlito" pitchFamily="2" charset="0"/>
                <a:ea typeface="Calibri" pitchFamily="2" charset="0"/>
                <a:cs typeface="Calibri" pitchFamily="2" charset="0"/>
              </a:rPr>
              <a:t>Confusion</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Matrix</a:t>
            </a:r>
            <a:endParaRPr lang="en-us" sz="1700" cap="none">
              <a:latin typeface="Carlito" pitchFamily="2" charset="0"/>
              <a:ea typeface="Calibri" pitchFamily="2" charset="0"/>
              <a:cs typeface="Calibri" pitchFamily="2" charset="0"/>
            </a:endParaRPr>
          </a:p>
        </p:txBody>
      </p:sp>
      <p:sp>
        <p:nvSpPr>
          <p:cNvPr id="49" name="object 49"/>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DkAABwPAACaQAAA3RAAABAgAAAmAAAACAAAAP//////////"/>
              </a:ext>
            </a:extLst>
          </p:cNvSpPr>
          <p:nvPr/>
        </p:nvSpPr>
        <p:spPr>
          <a:xfrm>
            <a:off x="9298940" y="2456180"/>
            <a:ext cx="1202690" cy="285115"/>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1700" cap="none">
                <a:solidFill>
                  <a:srgbClr val="FFFFFF"/>
                </a:solidFill>
                <a:latin typeface="Carlito" pitchFamily="2" charset="0"/>
                <a:ea typeface="Calibri" pitchFamily="2" charset="0"/>
                <a:cs typeface="Calibri" pitchFamily="2" charset="0"/>
              </a:rPr>
              <a:t>for all</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models</a:t>
            </a:r>
            <a:endParaRPr lang="en-us" sz="1700" cap="none">
              <a:latin typeface="Carlito" pitchFamily="2" charset="0"/>
              <a:ea typeface="Calibri" pitchFamily="2" charset="0"/>
              <a:cs typeface="Calibri" pitchFamily="2" charset="0"/>
            </a:endParaRPr>
          </a:p>
        </p:txBody>
      </p:sp>
      <p:grpSp>
        <p:nvGrpSpPr>
          <p:cNvPr id="50" name="object 50"/>
          <p:cNvGrpSpPr>
            <a:extLst>
              <a:ext uri="smNativeData">
                <pr:smNativeData xmlns:pr="smNativeData" xmlns="smNativeData" val="SMDATA_6_DkmYZBMAAAAlAAAAAQAAAA8BAAAAkAAAAEgAAACQAAAASAAAAAAAAAAAAAAAAAAAABcAAAAUAAAAAAAAAAAAAAD/fwAA/38AAAAAAAAJAAAABAAAANIAAAAfAAAAVAAAAAAAAAAAAAAAAAAAAAAAAAAAAAAAAAAAAAAAAAAAAAAAAAAAAAAAAAAAAAAAAAAAAAAAAAAAAAAAAAAAAAAAAAAAAAAAAAAAAAAAAAAAAAAAAAAAACEAAAAYAAAAFAAAAPw2AADEFAAA6UIAAPcbAAAQAAAAJgAAAAgAAAD/////AAAAAA=="/>
              </a:ext>
            </a:extLst>
          </p:cNvGrpSpPr>
          <p:nvPr/>
        </p:nvGrpSpPr>
        <p:grpSpPr>
          <a:xfrm>
            <a:off x="8938260" y="3375660"/>
            <a:ext cx="1938655" cy="1170305"/>
            <a:chOff x="8938260" y="3375660"/>
            <a:chExt cx="1938655" cy="1170305"/>
          </a:xfrm>
        </p:grpSpPr>
        <p:sp>
          <p:nvSpPr>
            <p:cNvPr id="52" name="object 51"/>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CDcAANAUAADdQgAA6xsAAAAAAAAmAAAACAAAAP//////////"/>
                </a:ext>
              </a:extLst>
            </p:cNvSpPr>
            <p:nvPr/>
          </p:nvSpPr>
          <p:spPr>
            <a:xfrm>
              <a:off x="8945880" y="3383280"/>
              <a:ext cx="1923415" cy="1155065"/>
            </a:xfrm>
            <a:custGeom>
              <a:avLst/>
              <a:gdLst/>
              <a:ahLst/>
              <a:cxnLst/>
              <a:rect l="0" t="0" r="1923415" b="1155065"/>
              <a:pathLst>
                <a:path w="1923415" h="1155065">
                  <a:moveTo>
                    <a:pt x="1807564" y="0"/>
                  </a:moveTo>
                  <a:lnTo>
                    <a:pt x="115582" y="0"/>
                  </a:lnTo>
                  <a:lnTo>
                    <a:pt x="70614" y="9037"/>
                  </a:lnTo>
                  <a:lnTo>
                    <a:pt x="33748" y="33796"/>
                  </a:lnTo>
                  <a:lnTo>
                    <a:pt x="8993" y="70479"/>
                  </a:lnTo>
                  <a:lnTo>
                    <a:pt x="0" y="115559"/>
                  </a:lnTo>
                  <a:lnTo>
                    <a:pt x="0" y="1039130"/>
                  </a:lnTo>
                  <a:lnTo>
                    <a:pt x="8993" y="1084210"/>
                  </a:lnTo>
                  <a:lnTo>
                    <a:pt x="33748" y="1120894"/>
                  </a:lnTo>
                  <a:lnTo>
                    <a:pt x="70614" y="1145653"/>
                  </a:lnTo>
                  <a:lnTo>
                    <a:pt x="115582" y="1154690"/>
                  </a:lnTo>
                  <a:lnTo>
                    <a:pt x="1807564" y="1154690"/>
                  </a:lnTo>
                  <a:lnTo>
                    <a:pt x="1852533" y="1145653"/>
                  </a:lnTo>
                  <a:lnTo>
                    <a:pt x="1889399" y="1120894"/>
                  </a:lnTo>
                  <a:lnTo>
                    <a:pt x="1914154" y="1084210"/>
                  </a:lnTo>
                  <a:lnTo>
                    <a:pt x="1923147" y="1039130"/>
                  </a:lnTo>
                  <a:lnTo>
                    <a:pt x="1923147" y="115559"/>
                  </a:lnTo>
                  <a:lnTo>
                    <a:pt x="1914154" y="70479"/>
                  </a:lnTo>
                  <a:lnTo>
                    <a:pt x="1889399" y="33796"/>
                  </a:lnTo>
                  <a:lnTo>
                    <a:pt x="1852533" y="9037"/>
                  </a:lnTo>
                  <a:lnTo>
                    <a:pt x="1807564" y="0"/>
                  </a:lnTo>
                  <a:close/>
                </a:path>
              </a:pathLst>
            </a:custGeom>
            <a:solidFill>
              <a:srgbClr val="E28312"/>
            </a:solidFill>
            <a:ln>
              <a:noFill/>
            </a:ln>
            <a:effectLst/>
          </p:spPr>
          <p:txBody>
            <a:bodyPr vert="horz" wrap="square" lIns="0" tIns="0" rIns="0" bIns="0" numCol="1" spcCol="215900" anchor="t"/>
            <a:lstStyle/>
            <a:p>
              <a:pPr>
                <a:defRPr lang="en-us"/>
              </a:pPr>
            </a:p>
          </p:txBody>
        </p:sp>
        <p:sp>
          <p:nvSpPr>
            <p:cNvPr id="51" name="object 5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P///wAY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P///wB/f38A7uzhA8zMzADAwP8Af39/AAAAAAAAAAAAAAAAAAAAAAAAAAAAIQAAABgAAAAUAAAACDcAANAUAADdQgAA6xsAAAAAAAAmAAAACAAAAP//////////"/>
                </a:ext>
              </a:extLst>
            </p:cNvSpPr>
            <p:nvPr/>
          </p:nvSpPr>
          <p:spPr>
            <a:xfrm>
              <a:off x="8945880" y="3383280"/>
              <a:ext cx="1923415" cy="1155065"/>
            </a:xfrm>
            <a:custGeom>
              <a:avLst/>
              <a:gdLst/>
              <a:ahLst/>
              <a:cxnLst/>
              <a:rect l="0" t="0" r="1923415" b="1155065"/>
              <a:pathLst>
                <a:path w="1923415" h="1155065">
                  <a:moveTo>
                    <a:pt x="0" y="115559"/>
                  </a:moveTo>
                  <a:lnTo>
                    <a:pt x="8993" y="70479"/>
                  </a:lnTo>
                  <a:lnTo>
                    <a:pt x="33748" y="33796"/>
                  </a:lnTo>
                  <a:lnTo>
                    <a:pt x="70614" y="9037"/>
                  </a:lnTo>
                  <a:lnTo>
                    <a:pt x="115582" y="0"/>
                  </a:lnTo>
                  <a:lnTo>
                    <a:pt x="1807564" y="0"/>
                  </a:lnTo>
                  <a:lnTo>
                    <a:pt x="1852533" y="9037"/>
                  </a:lnTo>
                  <a:lnTo>
                    <a:pt x="1889399" y="33796"/>
                  </a:lnTo>
                  <a:lnTo>
                    <a:pt x="1914154" y="70479"/>
                  </a:lnTo>
                  <a:lnTo>
                    <a:pt x="1923147" y="115559"/>
                  </a:lnTo>
                  <a:lnTo>
                    <a:pt x="1923147" y="1039130"/>
                  </a:lnTo>
                  <a:lnTo>
                    <a:pt x="1914154" y="1084210"/>
                  </a:lnTo>
                  <a:lnTo>
                    <a:pt x="1889399" y="1120894"/>
                  </a:lnTo>
                  <a:lnTo>
                    <a:pt x="1852533" y="1145653"/>
                  </a:lnTo>
                  <a:lnTo>
                    <a:pt x="1807564" y="1154690"/>
                  </a:lnTo>
                  <a:lnTo>
                    <a:pt x="115582" y="1154690"/>
                  </a:lnTo>
                  <a:lnTo>
                    <a:pt x="70614" y="1145653"/>
                  </a:lnTo>
                  <a:lnTo>
                    <a:pt x="33748" y="1120894"/>
                  </a:lnTo>
                  <a:lnTo>
                    <a:pt x="8993" y="1084210"/>
                  </a:lnTo>
                  <a:lnTo>
                    <a:pt x="0" y="1039130"/>
                  </a:lnTo>
                  <a:lnTo>
                    <a:pt x="0" y="115559"/>
                  </a:lnTo>
                  <a:close/>
                </a:path>
              </a:pathLst>
            </a:custGeom>
            <a:noFill/>
            <a:ln w="15240" cap="flat" cmpd="sng" algn="ctr">
              <a:solidFill>
                <a:srgbClr val="FFFFFF"/>
              </a:solidFill>
              <a:prstDash val="solid"/>
              <a:headEnd type="none"/>
              <a:tailEnd type="none"/>
            </a:ln>
            <a:effectLst/>
          </p:spPr>
          <p:txBody>
            <a:bodyPr vert="horz" wrap="square" lIns="0" tIns="0" rIns="0" bIns="0" numCol="1" spcCol="215900" anchor="t"/>
            <a:lstStyle/>
            <a:p>
              <a:pPr>
                <a:defRPr lang="en-us"/>
              </a:pPr>
            </a:p>
          </p:txBody>
        </p:sp>
      </p:grpSp>
      <p:sp>
        <p:nvSpPr>
          <p:cNvPr id="53" name="object 53"/>
          <p:cNvSpPr>
            <a:extLst>
              <a:ext uri="smNativeData">
                <pr:smNativeData xmlns:pr="smNativeData" xmlns="smNativeData" val="SMDATA_15_DkmYZBMAAAAlAAAAZAAAAE0AAAAAAAAAACg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DcAAH4WAAA4QgAA0BkAABAgAAAmAAAACAAAAP//////////"/>
              </a:ext>
            </a:extLst>
          </p:cNvSpPr>
          <p:nvPr/>
        </p:nvSpPr>
        <p:spPr>
          <a:xfrm>
            <a:off x="9055100" y="3656330"/>
            <a:ext cx="1709420" cy="539750"/>
          </a:xfrm>
          <a:prstGeom prst="rect">
            <a:avLst/>
          </a:prstGeom>
          <a:noFill/>
          <a:ln>
            <a:noFill/>
          </a:ln>
          <a:effectLst/>
        </p:spPr>
        <p:txBody>
          <a:bodyPr vert="horz" wrap="square" lIns="0" tIns="25400" rIns="0" bIns="0" numCol="1" spcCol="215900" anchor="t"/>
          <a:lstStyle/>
          <a:p>
            <a:pPr marL="123825" marR="5080" indent="-111760">
              <a:lnSpc>
                <a:spcPts val="2000"/>
              </a:lnSpc>
              <a:spcBef>
                <a:spcPts val="200"/>
              </a:spcBef>
              <a:defRPr lang="en-us"/>
            </a:pPr>
            <a:r>
              <a:rPr lang="en-us" sz="1700" cap="none">
                <a:solidFill>
                  <a:srgbClr val="FFFFFF"/>
                </a:solidFill>
                <a:latin typeface="Carlito" pitchFamily="2" charset="0"/>
                <a:ea typeface="Calibri" pitchFamily="2" charset="0"/>
                <a:cs typeface="Calibri" pitchFamily="2" charset="0"/>
              </a:rPr>
              <a:t>Barplot to</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compare  scores of</a:t>
            </a:r>
            <a:r>
              <a:rPr lang="en-us" sz="1700" cap="none" spc="-2">
                <a:solidFill>
                  <a:srgbClr val="FFFFFF"/>
                </a:solidFill>
                <a:latin typeface="Carlito" pitchFamily="2" charset="0"/>
                <a:ea typeface="Calibri" pitchFamily="2" charset="0"/>
                <a:cs typeface="Calibri" pitchFamily="2" charset="0"/>
              </a:rPr>
              <a:t> </a:t>
            </a:r>
            <a:r>
              <a:rPr lang="en-us" sz="1700" cap="none">
                <a:solidFill>
                  <a:srgbClr val="FFFFFF"/>
                </a:solidFill>
                <a:latin typeface="Carlito" pitchFamily="2" charset="0"/>
                <a:ea typeface="Calibri" pitchFamily="2" charset="0"/>
                <a:cs typeface="Calibri" pitchFamily="2" charset="0"/>
              </a:rPr>
              <a:t>models</a:t>
            </a:r>
            <a:endParaRPr lang="en-us" sz="1700" cap="none">
              <a:latin typeface="Carlito" pitchFamily="2" charset="0"/>
              <a:ea typeface="Calibri" pitchFamily="2" charset="0"/>
              <a:cs typeface="Calibri" pitchFamily="2" charset="0"/>
            </a:endParaRPr>
          </a:p>
        </p:txBody>
      </p:sp>
      <p:sp>
        <p:nvSpPr>
          <p:cNvPr id="54" name="object 54"/>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FA53-1DD2-320C-9CDF-EB59B4916ABE}" type="slidenum">
              <a:t>15</a:t>
            </a:fld>
          </a:p>
        </p:txBody>
      </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spLocks noGrp="1" noChangeArrowheads="1"/>
            <a:extLst>
              <a:ext uri="smNativeData">
                <pr:smNativeData xmlns:pr="smNativeData" xmlns="smNativeData" val="SMDATA_15_DkmYZBMAAAAlAAAAZAAAAE0AAAAAAAAAANsD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RQYAAJsBAAC7RAAAGQoAABAgAAAmAAAACAAAAHxw////////"/>
              </a:ext>
            </a:extLst>
          </p:cNvSpPr>
          <p:nvPr>
            <p:ph type="title"/>
          </p:nvPr>
        </p:nvSpPr>
        <p:spPr>
          <a:noFill/>
          <a:ln>
            <a:noFill/>
          </a:ln>
          <a:effectLst/>
        </p:spPr>
        <p:txBody>
          <a:bodyPr vert="horz" wrap="square" lIns="0" tIns="626745" rIns="0" bIns="0" numCol="1" spcCol="215900" anchor="t">
            <a:prstTxWarp prst="textNoShape">
              <a:avLst/>
            </a:prstTxWarp>
          </a:bodyPr>
          <a:lstStyle/>
          <a:p>
            <a:pPr marL="168910" marR="0" indent="0" algn="l" defTabSz="914400">
              <a:lnSpc>
                <a:spcPct val="100000"/>
              </a:lnSpc>
              <a:spcBef>
                <a:spcPts val="100"/>
              </a:spcBef>
              <a:spcAft>
                <a:spcPts val="0"/>
              </a:spcAft>
              <a:buNone/>
              <a:tabLst>
                <a:tab pos="10140315" algn="l"/>
              </a:tabLst>
              <a:defRPr lang="en-us" sz="4800" cap="none">
                <a:solidFill>
                  <a:srgbClr val="404040"/>
                </a:solidFill>
                <a:latin typeface="Arial" pitchFamily="2" charset="0"/>
                <a:ea typeface="Arial" pitchFamily="2" charset="0"/>
                <a:cs typeface="Arial" pitchFamily="2" charset="0"/>
              </a:defRPr>
            </a:pPr>
            <a:r>
              <a:rPr lang="en-us" u="sng" cap="none" spc="-4"/>
              <a:t>Results	</a:t>
            </a:r>
            <a:endParaRPr lang="en-us" u="sng" cap="none" spc="-4"/>
          </a:p>
        </p:txBody>
      </p:sp>
      <p:sp>
        <p:nvSpPr>
          <p:cNvPr id="3" name="object 4"/>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AgAAOMfAADNPwAAHCUAABAgAAAmAAAACAAAAP//////////"/>
              </a:ext>
            </a:extLst>
          </p:cNvSpPr>
          <p:nvPr/>
        </p:nvSpPr>
        <p:spPr>
          <a:xfrm>
            <a:off x="1328420" y="5183505"/>
            <a:ext cx="9043035" cy="848995"/>
          </a:xfrm>
          <a:prstGeom prst="rect">
            <a:avLst/>
          </a:prstGeom>
          <a:noFill/>
          <a:ln>
            <a:noFill/>
          </a:ln>
          <a:effectLst/>
        </p:spPr>
        <p:txBody>
          <a:bodyPr vert="horz" wrap="square" lIns="0" tIns="12700" rIns="0" bIns="0" numCol="1" spcCol="215900" anchor="t"/>
          <a:lstStyle/>
          <a:p>
            <a:pPr marL="12700" marR="5080">
              <a:lnSpc>
                <a:spcPct val="100000"/>
              </a:lnSpc>
              <a:spcBef>
                <a:spcPts val="100"/>
              </a:spcBef>
              <a:defRPr lang="en-us"/>
            </a:pPr>
            <a:r>
              <a:rPr lang="en-us" cap="none">
                <a:solidFill>
                  <a:srgbClr val="BB562C"/>
                </a:solidFill>
                <a:latin typeface="Carlito" pitchFamily="2" charset="0"/>
                <a:ea typeface="Calibri" pitchFamily="2" charset="0"/>
                <a:cs typeface="Calibri" pitchFamily="2" charset="0"/>
              </a:rPr>
              <a:t>This is a preview of the Plotly dashboard. The following sides will show the results of EDA with  visualization, EDA with SQL, Interactive Map with Folium, and finally the results of our model with  about 83% accuracy.</a:t>
            </a:r>
            <a:endParaRPr lang="en-us" cap="none">
              <a:latin typeface="Carlito" pitchFamily="2" charset="0"/>
              <a:ea typeface="Calibri" pitchFamily="2" charset="0"/>
              <a:cs typeface="Calibri" pitchFamily="2" charset="0"/>
            </a:endParaRPr>
          </a:p>
        </p:txBody>
      </p:sp>
      <p:sp>
        <p:nvSpPr>
          <p:cNvPr id="4"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B7CE-80D2-3241-9CDF-7614F9916A23}" type="slidenum">
              <a:t>16</a:t>
            </a:fld>
          </a:p>
        </p:txBody>
      </p:sp>
      <p:pic>
        <p:nvPicPr>
          <p:cNvPr id="5" name="Picture 6"/>
          <p:cNvPicPr>
            <a:picLocks noChangeAspect="1"/>
            <a:extLst>
              <a:ext uri="smNativeData">
                <pr:smNativeData xmlns:pr="smNativeData" xmlns="smNativeData" val="SMDATA_17_DkmYZB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EgSAACsCgAA+DYAAE8fAAAQAAAAJgAAAAgAAAD//////////w=="/>
              </a:ext>
            </a:extLst>
          </p:cNvPicPr>
          <p:nvPr/>
        </p:nvPicPr>
        <p:blipFill>
          <a:blip r:embed="rId2"/>
          <a:stretch>
            <a:fillRect/>
          </a:stretch>
        </p:blipFill>
        <p:spPr>
          <a:xfrm>
            <a:off x="2971800" y="1734820"/>
            <a:ext cx="5963920" cy="3354705"/>
          </a:xfrm>
          <a:prstGeom prst="rect">
            <a:avLst/>
          </a:prstGeom>
          <a:noFill/>
          <a:ln>
            <a:noFill/>
          </a:ln>
          <a:effectLst/>
        </p:spPr>
      </p:pic>
    </p:spTree>
  </p:cSld>
  <p:clrMapOvr>
    <a:masterClrMapping/>
  </p:clrMapOvr>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TextBox 1"/>
          <p:cNvSpPr>
            <a:extLst>
              <a:ext uri="smNativeData">
                <pr:smNativeData xmlns:pr="smNativeData" xmlns="smNativeData" val="SMDATA_15_DkmYZBMAAAAlAAAAZAAAAE0AAAAAkAAAAEgAAACQAAAASAAAAAAAAAAAAAAAAAAAAAEAAABQAAAAAAAAAAAA4D8AAAAAAADgPwAAAAAAAOA/AAAAAAAA4D8AAAAAAADgPwAAAAAAAOA/AAAAAAAA4D8AAAAAAADgPwAAAAAAAOA/AAAAAAAA4D8CAAAAjAAAAAEAAAAAAAAACUjL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CUjLAP///wEAAAAAAAAAAAAAAAAAAAAAAAAAAAAAAAAAAAAAAAAAAAAAAAB/f38A5+bmA8zMzADAwP8Af39/AAAAAAAAAAAAAAAAAAAAAAAAAAAAIQAAABgAAAAUAAAA6QQAAJAPAABrCwAA1REAABAgAAAmAAAACAAAAP//////////"/>
              </a:ext>
            </a:extLst>
          </p:cNvSpPr>
          <p:nvPr/>
        </p:nvSpPr>
        <p:spPr>
          <a:xfrm>
            <a:off x="798195" y="2529840"/>
            <a:ext cx="1057910" cy="368935"/>
          </a:xfrm>
          <a:prstGeom prst="rect">
            <a:avLst/>
          </a:prstGeom>
          <a:solidFill>
            <a:srgbClr val="0948CB"/>
          </a:solidFill>
          <a:ln>
            <a:noFill/>
          </a:ln>
          <a:effectLst/>
        </p:spPr>
        <p:txBody>
          <a:bodyPr vert="horz" wrap="none" lIns="91440" tIns="45720" rIns="91440" bIns="45720" numCol="1" spcCol="215900" anchor="t"/>
          <a:lstStyle/>
          <a:p>
            <a:pPr>
              <a:defRPr lang="en-us"/>
            </a:pPr>
            <a:r>
              <a:rPr lang="en-us" cap="none">
                <a:solidFill>
                  <a:schemeClr val="bg1"/>
                </a:solidFill>
              </a:rPr>
              <a:t>Section 2</a:t>
            </a:r>
            <a:endParaRPr lang="en-us" cap="none">
              <a:solidFill>
                <a:schemeClr val="bg1"/>
              </a:solidFill>
            </a:endParaRPr>
          </a:p>
        </p:txBody>
      </p:sp>
    </p:spTree>
  </p:cSld>
  <p:clrMapOvr>
    <a:masterClrMapping/>
  </p:clrMapOvr>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KIAAAAfAAAAVAAAAAAAAAAAAAAAAAAAAAAAAAAAAAAAAAAAAAAAAAAAAAAAAAAAAAAAAAAAAAAAAAAAAAAAAAAAAAAAAAAAAAAAAAAAAAAAAAAAAAAAAAAAAAAAAAAAACEAAAAYAAAAFAAAAAAAAAA8HgAA+0oAADAqAAAQAAAAJgAAAAgAAAD/////AAAAAA=="/>
              </a:ext>
            </a:extLst>
          </p:cNvGrpSpPr>
          <p:nvPr/>
        </p:nvGrpSpPr>
        <p:grpSpPr>
          <a:xfrm>
            <a:off x="0" y="4914900"/>
            <a:ext cx="12188825" cy="1943100"/>
            <a:chOff x="0" y="4914900"/>
            <a:chExt cx="12188825" cy="19431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KEeAAD7SgAAMCoAAAAAAAAmAAAACAAAAP//////////"/>
                </a:ext>
              </a:extLst>
            </p:cNvSpPr>
            <p:nvPr/>
          </p:nvSpPr>
          <p:spPr>
            <a:xfrm>
              <a:off x="0" y="4979035"/>
              <a:ext cx="12188825" cy="1878965"/>
            </a:xfrm>
            <a:custGeom>
              <a:avLst/>
              <a:gdLst/>
              <a:ahLst/>
              <a:cxnLst/>
              <a:rect l="0" t="0" r="12188825" b="1878965"/>
              <a:pathLst>
                <a:path w="12188825" h="1878965">
                  <a:moveTo>
                    <a:pt x="12188260" y="0"/>
                  </a:moveTo>
                  <a:lnTo>
                    <a:pt x="0" y="0"/>
                  </a:lnTo>
                  <a:lnTo>
                    <a:pt x="0" y="1878617"/>
                  </a:lnTo>
                  <a:lnTo>
                    <a:pt x="12188260" y="1878617"/>
                  </a:lnTo>
                  <a:lnTo>
                    <a:pt x="12188260"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AAAAADweAAD7SgAAoR4AAAAAAAAmAAAACAAAAP//////////"/>
                </a:ext>
              </a:extLst>
            </p:cNvSpPr>
            <p:nvPr/>
          </p:nvSpPr>
          <p:spPr>
            <a:xfrm>
              <a:off x="0" y="4914900"/>
              <a:ext cx="12188825" cy="64135"/>
            </a:xfrm>
            <a:custGeom>
              <a:avLst/>
              <a:gdLst/>
              <a:ahLst/>
              <a:cxnLst/>
              <a:rect l="0" t="0" r="12188825" b="64135"/>
              <a:pathLst>
                <a:path w="12188825" h="64135">
                  <a:moveTo>
                    <a:pt x="12188260" y="0"/>
                  </a:moveTo>
                  <a:lnTo>
                    <a:pt x="0" y="0"/>
                  </a:lnTo>
                  <a:lnTo>
                    <a:pt x="0" y="63879"/>
                  </a:lnTo>
                  <a:lnTo>
                    <a:pt x="12188260" y="63879"/>
                  </a:lnTo>
                  <a:lnTo>
                    <a:pt x="12188260"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spLocks noGrp="1" noChangeArrowheads="1"/>
            <a:extLst>
              <a:ext uri="smNativeData">
                <pr:smNativeData xmlns:pr="smNativeData" xmlns="smNativeData" val="SMDATA_15_DkmYZBMAAAAlAAAAZAAAAA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AQAAM8CAAAJOwAAYgYAABAAAAAmAAAACAAAAH1w////////"/>
              </a:ext>
            </a:extLst>
          </p:cNvSpPr>
          <p:nvPr>
            <p:ph type="title"/>
          </p:nvPr>
        </p:nvSpPr>
        <p:spPr>
          <a:xfrm>
            <a:off x="807720" y="456565"/>
            <a:ext cx="8789035" cy="581025"/>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3600" cap="none" spc="-3">
                <a:solidFill>
                  <a:srgbClr val="BB562C"/>
                </a:solidFill>
              </a:rPr>
              <a:t>Flight Number vs. Launch</a:t>
            </a:r>
            <a:r>
              <a:rPr lang="en-us" sz="3600" cap="none" spc="-6">
                <a:solidFill>
                  <a:srgbClr val="BB562C"/>
                </a:solidFill>
              </a:rPr>
              <a:t> </a:t>
            </a:r>
            <a:r>
              <a:rPr lang="en-us" sz="3600" cap="none" spc="-3">
                <a:solidFill>
                  <a:srgbClr val="BB562C"/>
                </a:solidFill>
              </a:rPr>
              <a:t>Site</a:t>
            </a:r>
            <a:endParaRPr lang="en-us" sz="3600" cap="none"/>
          </a:p>
        </p:txBody>
      </p:sp>
      <p:sp>
        <p:nvSpPr>
          <p:cNvPr id="6" name="object 6"/>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9wQAAKkfAAAbLwAARCUAABAgAAAmAAAACAAAAP//////////"/>
              </a:ext>
            </a:extLst>
          </p:cNvSpPr>
          <p:nvPr/>
        </p:nvSpPr>
        <p:spPr>
          <a:xfrm>
            <a:off x="807085" y="5146675"/>
            <a:ext cx="6850380" cy="911225"/>
          </a:xfrm>
          <a:prstGeom prst="rect">
            <a:avLst/>
          </a:prstGeom>
          <a:noFill/>
          <a:ln>
            <a:noFill/>
          </a:ln>
          <a:effectLst/>
        </p:spPr>
        <p:txBody>
          <a:bodyPr vert="horz" wrap="square" lIns="0" tIns="13335" rIns="0" bIns="0" numCol="1" spcCol="215900" anchor="t"/>
          <a:lstStyle/>
          <a:p>
            <a:pPr marL="12700" marR="5080" algn="just">
              <a:lnSpc>
                <a:spcPct val="120000"/>
              </a:lnSpc>
              <a:spcBef>
                <a:spcPts val="105"/>
              </a:spcBef>
              <a:defRPr lang="en-us"/>
            </a:pPr>
            <a:r>
              <a:rPr lang="en-us" sz="1600" cap="none">
                <a:solidFill>
                  <a:srgbClr val="FFFFFF"/>
                </a:solidFill>
                <a:latin typeface="Carlito" pitchFamily="2" charset="0"/>
                <a:ea typeface="Calibri" pitchFamily="2" charset="0"/>
                <a:cs typeface="Calibri" pitchFamily="2" charset="0"/>
              </a:rPr>
              <a:t>Graphic suggests an increase in success rate over time (indicated in Flight Number).  Likely a big breakthrough around flight 20 which significantly increased success rate.  CCAFS appears to be the main launch site as it has the most volume.</a:t>
            </a:r>
            <a:endParaRPr lang="en-us" sz="1600" cap="none">
              <a:latin typeface="Carlito" pitchFamily="2" charset="0"/>
              <a:ea typeface="Calibri" pitchFamily="2" charset="0"/>
              <a:cs typeface="Calibri" pitchFamily="2" charset="0"/>
            </a:endParaRPr>
          </a:p>
        </p:txBody>
      </p:sp>
      <p:sp>
        <p:nvSpPr>
          <p:cNvPr id="7"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BeGcYDieRRFqaTviZGpPi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gAAAAoKAACuSgAAqhgAABAAAAAmAAAACAAAAP//////////"/>
              </a:ext>
            </a:extLst>
          </p:cNvSpPr>
          <p:nvPr/>
        </p:nvSpPr>
        <p:spPr>
          <a:xfrm>
            <a:off x="39370" y="1631950"/>
            <a:ext cx="12100560" cy="237744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8" name="object 8"/>
          <p:cNvSpPr>
            <a:extLst>
              <a:ext uri="smNativeData">
                <pr:smNativeData xmlns:pr="smNativeData" xmlns="smNativeData" val="SMDATA_15_DkmYZB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BAYAALwaAAAUKgAAZBwAABAgAAAmAAAACAAAAP//////////"/>
              </a:ext>
            </a:extLst>
          </p:cNvSpPr>
          <p:nvPr/>
        </p:nvSpPr>
        <p:spPr>
          <a:xfrm>
            <a:off x="977900" y="4345940"/>
            <a:ext cx="5862320" cy="269240"/>
          </a:xfrm>
          <a:prstGeom prst="rect">
            <a:avLst/>
          </a:prstGeom>
          <a:noFill/>
          <a:ln>
            <a:noFill/>
          </a:ln>
          <a:effectLst/>
        </p:spPr>
        <p:txBody>
          <a:bodyPr vert="horz" wrap="square" lIns="0" tIns="12065" rIns="0" bIns="0" numCol="1" spcCol="215900" anchor="t"/>
          <a:lstStyle/>
          <a:p>
            <a:pPr marL="12700">
              <a:lnSpc>
                <a:spcPct val="100000"/>
              </a:lnSpc>
              <a:spcBef>
                <a:spcPts val="95"/>
              </a:spcBef>
              <a:defRPr lang="en-us"/>
            </a:pPr>
            <a:r>
              <a:rPr lang="en-us" sz="1600" cap="none">
                <a:latin typeface="Carlito" pitchFamily="2" charset="0"/>
                <a:ea typeface="Calibri" pitchFamily="2" charset="0"/>
                <a:cs typeface="Calibri" pitchFamily="2" charset="0"/>
              </a:rPr>
              <a:t>Green indicates successful launch; Purple indicates unsuccessful</a:t>
            </a:r>
            <a:r>
              <a:rPr lang="en-us" sz="1600" cap="none" spc="2">
                <a:latin typeface="Carlito" pitchFamily="2" charset="0"/>
                <a:ea typeface="Calibri" pitchFamily="2" charset="0"/>
                <a:cs typeface="Calibri" pitchFamily="2" charset="0"/>
              </a:rPr>
              <a:t> </a:t>
            </a:r>
            <a:r>
              <a:rPr lang="en-us" sz="1600" cap="none">
                <a:latin typeface="Carlito" pitchFamily="2" charset="0"/>
                <a:ea typeface="Calibri" pitchFamily="2" charset="0"/>
                <a:cs typeface="Calibri" pitchFamily="2" charset="0"/>
              </a:rPr>
              <a:t>launch.</a:t>
            </a:r>
            <a:endParaRPr lang="en-us" sz="1600" cap="none">
              <a:latin typeface="Carlito" pitchFamily="2" charset="0"/>
              <a:ea typeface="Calibri" pitchFamily="2" charset="0"/>
              <a:cs typeface="Calibri" pitchFamily="2" charset="0"/>
            </a:endParaRPr>
          </a:p>
        </p:txBody>
      </p:sp>
      <p:sp>
        <p:nvSpPr>
          <p:cNvPr id="9" name="object 9"/>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B249-07D2-3244-9CDF-F111FC916AA4}" type="slidenum">
              <a:t>18</a:t>
            </a:fld>
          </a:p>
        </p:txBody>
      </p:sp>
    </p:spTree>
  </p:cSld>
  <p:clrMapOvr>
    <a:masterClrMapping/>
  </p:clrMapOvr>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FcBAAAfAAAAVAAAAAAAAAAAAAAAAAAAAAAAAAAAAAAAAAAAAAAAAAAAAAAAAAAAAAAAAAAAAAAAAAAAAAAAAAAAAAAAAAAAAAAAAAAAAAAAAAAAAAAAAAAAAAAAAAAAACEAAAAYAAAAFAAAAAAAAAA8HgAA+0oAADAqAAAQAAAAJgAAAAgAAAD/////AAAAAA=="/>
              </a:ext>
            </a:extLst>
          </p:cNvGrpSpPr>
          <p:nvPr/>
        </p:nvGrpSpPr>
        <p:grpSpPr>
          <a:xfrm>
            <a:off x="0" y="4914900"/>
            <a:ext cx="12188825" cy="1943100"/>
            <a:chOff x="0" y="4914900"/>
            <a:chExt cx="12188825" cy="19431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KEeAAD7SgAAMCoAAAAAAAAmAAAACAAAAP//////////"/>
                </a:ext>
              </a:extLst>
            </p:cNvSpPr>
            <p:nvPr/>
          </p:nvSpPr>
          <p:spPr>
            <a:xfrm>
              <a:off x="0" y="4979035"/>
              <a:ext cx="12188825" cy="1878965"/>
            </a:xfrm>
            <a:custGeom>
              <a:avLst/>
              <a:gdLst/>
              <a:ahLst/>
              <a:cxnLst/>
              <a:rect l="0" t="0" r="12188825" b="1878965"/>
              <a:pathLst>
                <a:path w="12188825" h="1878965">
                  <a:moveTo>
                    <a:pt x="12188260" y="0"/>
                  </a:moveTo>
                  <a:lnTo>
                    <a:pt x="0" y="0"/>
                  </a:lnTo>
                  <a:lnTo>
                    <a:pt x="0" y="1878617"/>
                  </a:lnTo>
                  <a:lnTo>
                    <a:pt x="12188260" y="1878617"/>
                  </a:lnTo>
                  <a:lnTo>
                    <a:pt x="12188260"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AAAAADweAAD7SgAAoR4AAAAAAAAmAAAACAAAAP//////////"/>
                </a:ext>
              </a:extLst>
            </p:cNvSpPr>
            <p:nvPr/>
          </p:nvSpPr>
          <p:spPr>
            <a:xfrm>
              <a:off x="0" y="4914900"/>
              <a:ext cx="12188825" cy="64135"/>
            </a:xfrm>
            <a:custGeom>
              <a:avLst/>
              <a:gdLst/>
              <a:ahLst/>
              <a:cxnLst/>
              <a:rect l="0" t="0" r="12188825" b="64135"/>
              <a:pathLst>
                <a:path w="12188825" h="64135">
                  <a:moveTo>
                    <a:pt x="12188260" y="0"/>
                  </a:moveTo>
                  <a:lnTo>
                    <a:pt x="0" y="0"/>
                  </a:lnTo>
                  <a:lnTo>
                    <a:pt x="0" y="63879"/>
                  </a:lnTo>
                  <a:lnTo>
                    <a:pt x="12188260" y="63879"/>
                  </a:lnTo>
                  <a:lnTo>
                    <a:pt x="12188260"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spLocks noGrp="1" noChangeArrowheads="1"/>
            <a:extLst>
              <a:ext uri="smNativeData">
                <pr:smNativeData xmlns:pr="smNativeData" xmlns="smNativeData" val="SMDATA_15_DkmYZBMAAAAlAAAAZAAAAA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jQUAABcDAABMKAAApQYAABAAAAAmAAAACAAAAH1w////////"/>
              </a:ext>
            </a:extLst>
          </p:cNvSpPr>
          <p:nvPr>
            <p:ph type="title"/>
          </p:nvPr>
        </p:nvSpPr>
        <p:spPr>
          <a:xfrm>
            <a:off x="902335" y="502285"/>
            <a:ext cx="5648325" cy="57785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3600" cap="none" spc="-3">
                <a:solidFill>
                  <a:srgbClr val="BB562C"/>
                </a:solidFill>
              </a:rPr>
              <a:t>Payload vs. Launch Site</a:t>
            </a:r>
            <a:endParaRPr lang="en-us" sz="3600" cap="none"/>
          </a:p>
        </p:txBody>
      </p:sp>
      <p:sp>
        <p:nvSpPr>
          <p:cNvPr id="6" name="object 6"/>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QUAAGUfAADrJAAAMSMAABAgAAAmAAAACAAAAP//////////"/>
              </a:ext>
            </a:extLst>
          </p:cNvSpPr>
          <p:nvPr/>
        </p:nvSpPr>
        <p:spPr>
          <a:xfrm>
            <a:off x="902335" y="5103495"/>
            <a:ext cx="5099050" cy="617220"/>
          </a:xfrm>
          <a:prstGeom prst="rect">
            <a:avLst/>
          </a:prstGeom>
          <a:noFill/>
          <a:ln>
            <a:noFill/>
          </a:ln>
          <a:effectLst/>
        </p:spPr>
        <p:txBody>
          <a:bodyPr vert="horz" wrap="square" lIns="0" tIns="12700" rIns="0" bIns="0" numCol="1" spcCol="215900" anchor="t"/>
          <a:lstStyle/>
          <a:p>
            <a:pPr marL="12700" marR="5080">
              <a:lnSpc>
                <a:spcPct val="121000"/>
              </a:lnSpc>
              <a:spcBef>
                <a:spcPts val="100"/>
              </a:spcBef>
              <a:defRPr lang="en-us"/>
            </a:pPr>
            <a:r>
              <a:rPr lang="en-us" sz="1600" cap="none">
                <a:solidFill>
                  <a:srgbClr val="FFFFFF"/>
                </a:solidFill>
                <a:latin typeface="Carlito" pitchFamily="2" charset="0"/>
                <a:ea typeface="Calibri" pitchFamily="2" charset="0"/>
                <a:cs typeface="Calibri" pitchFamily="2" charset="0"/>
              </a:rPr>
              <a:t>Payload mass appears to fall mostly between 0-6000 kg.  Different launch sites also seem to use different payload mass.</a:t>
            </a:r>
            <a:endParaRPr lang="en-us" sz="1600" cap="none">
              <a:latin typeface="Carlito" pitchFamily="2" charset="0"/>
              <a:ea typeface="Calibri" pitchFamily="2" charset="0"/>
              <a:cs typeface="Calibri" pitchFamily="2" charset="0"/>
            </a:endParaRPr>
          </a:p>
        </p:txBody>
      </p:sp>
      <p:sp>
        <p:nvSpPr>
          <p:cNvPr id="7"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KHAebiNY5Oiw69RVxM+W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gAAACwKAACuSgAAzBgAABAAAAAmAAAACAAAAP//////////"/>
              </a:ext>
            </a:extLst>
          </p:cNvSpPr>
          <p:nvPr/>
        </p:nvSpPr>
        <p:spPr>
          <a:xfrm>
            <a:off x="39370" y="1653540"/>
            <a:ext cx="12100560" cy="237744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8" name="object 8"/>
          <p:cNvSpPr>
            <a:extLst>
              <a:ext uri="smNativeData">
                <pr:smNativeData xmlns:pr="smNativeData" xmlns="smNativeData" val="SMDATA_15_DkmYZB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QUAALwaAACdKQAAZBwAABAgAAAmAAAACAAAAP//////////"/>
              </a:ext>
            </a:extLst>
          </p:cNvSpPr>
          <p:nvPr/>
        </p:nvSpPr>
        <p:spPr>
          <a:xfrm>
            <a:off x="902335" y="4345940"/>
            <a:ext cx="5862320" cy="269240"/>
          </a:xfrm>
          <a:prstGeom prst="rect">
            <a:avLst/>
          </a:prstGeom>
          <a:noFill/>
          <a:ln>
            <a:noFill/>
          </a:ln>
          <a:effectLst/>
        </p:spPr>
        <p:txBody>
          <a:bodyPr vert="horz" wrap="square" lIns="0" tIns="12065" rIns="0" bIns="0" numCol="1" spcCol="215900" anchor="t"/>
          <a:lstStyle/>
          <a:p>
            <a:pPr marL="12700">
              <a:lnSpc>
                <a:spcPct val="100000"/>
              </a:lnSpc>
              <a:spcBef>
                <a:spcPts val="95"/>
              </a:spcBef>
              <a:defRPr lang="en-us"/>
            </a:pPr>
            <a:r>
              <a:rPr lang="en-us" sz="1600" cap="none">
                <a:latin typeface="Carlito" pitchFamily="2" charset="0"/>
                <a:ea typeface="Calibri" pitchFamily="2" charset="0"/>
                <a:cs typeface="Calibri" pitchFamily="2" charset="0"/>
              </a:rPr>
              <a:t>Green indicates successful launch; Purple indicates unsuccessful</a:t>
            </a:r>
            <a:r>
              <a:rPr lang="en-us" sz="1600" cap="none" spc="2">
                <a:latin typeface="Carlito" pitchFamily="2" charset="0"/>
                <a:ea typeface="Calibri" pitchFamily="2" charset="0"/>
                <a:cs typeface="Calibri" pitchFamily="2" charset="0"/>
              </a:rPr>
              <a:t> </a:t>
            </a:r>
            <a:r>
              <a:rPr lang="en-us" sz="1600" cap="none">
                <a:latin typeface="Carlito" pitchFamily="2" charset="0"/>
                <a:ea typeface="Calibri" pitchFamily="2" charset="0"/>
                <a:cs typeface="Calibri" pitchFamily="2" charset="0"/>
              </a:rPr>
              <a:t>launch.</a:t>
            </a:r>
            <a:endParaRPr lang="en-us" sz="1600" cap="none">
              <a:latin typeface="Carlito" pitchFamily="2" charset="0"/>
              <a:ea typeface="Calibri" pitchFamily="2" charset="0"/>
              <a:cs typeface="Calibri" pitchFamily="2" charset="0"/>
            </a:endParaRPr>
          </a:p>
        </p:txBody>
      </p:sp>
      <p:sp>
        <p:nvSpPr>
          <p:cNvPr id="9" name="object 9"/>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E726-68D2-3211-9CDF-9E44A9916ACB}" type="slidenum">
              <a:t>19</a:t>
            </a:fld>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3"/>
          <a:srcRect/>
          <a:stretch/>
        </a:blipFill>
        <a:effectLst/>
      </p:bgPr>
    </p:bg>
    <p:spTree>
      <p:nvGrpSpPr>
        <p:cNvPr id="1" name=""/>
        <p:cNvGrpSpPr/>
        <p:nvPr/>
      </p:nvGrpSpPr>
      <p:grpSpPr>
        <a:xfrm>
          <a:off x="0" y="0"/>
          <a:ext cx="0" cy="0"/>
          <a:chOff x="0" y="0"/>
          <a:chExt cx="0" cy="0"/>
        </a:xfrm>
      </p:grpSpPr>
      <p:sp>
        <p:nvSpPr>
          <p:cNvPr id="2" name="Slide Number Placeholder 3"/>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5+bmA8zMzADAwP8Af39/AAAAAAAAAAAAAAAAAAAAAAAAAAAAIQAAABgAAAAUAAAAnDUAABElAAB8RgAAiicAABAAAAAmAAAACAAAAAAgAAAAAAAA"/>
              </a:ext>
            </a:extLst>
          </p:cNvSpPr>
          <p:nvPr>
            <p:ph type="sldNum" sz="quarter" idx="12"/>
          </p:nvPr>
        </p:nvSpPr>
        <p:spPr/>
        <p:txBody>
          <a:bodyPr vert="horz" wrap="square" lIns="91440" tIns="45720" rIns="91440" bIns="45720" numCol="1" spcCol="215900" anchor="ctr">
            <a:prstTxWarp prst="textNoShape">
              <a:avLst/>
            </a:prstTxWarp>
          </a:bodyPr>
          <a:lstStyle/>
          <a:p>
            <a:pPr>
              <a:defRPr lang="en-us"/>
            </a:pPr>
            <a:fld id="{3F67C73C-72D2-3231-9CDF-846489916AD1}" type="slidenum">
              <a:t>2</a:t>
            </a:fld>
          </a:p>
        </p:txBody>
      </p:sp>
      <p:sp>
        <p:nvSpPr>
          <p:cNvPr id="3" name="Content Placeholder 2"/>
          <p:cNvSpPr>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5gUAAAANAACvJQAAbiEAABAAAAAmAAAACAAAAP//////////"/>
              </a:ext>
            </a:extLst>
          </p:cNvSpPr>
          <p:nvPr/>
        </p:nvSpPr>
        <p:spPr>
          <a:xfrm>
            <a:off x="958850" y="2113280"/>
            <a:ext cx="5166995" cy="3321050"/>
          </a:xfrm>
          <a:prstGeom prst="rect">
            <a:avLst/>
          </a:prstGeom>
          <a:noFill/>
          <a:ln>
            <a:noFill/>
          </a:ln>
          <a:effectLst/>
        </p:spPr>
        <p:txBody>
          <a:bodyPr vert="horz" wrap="square" lIns="91440" tIns="45720" rIns="91440" bIns="45720" numCol="1" spcCol="215900" anchor="t"/>
          <a:lstStyle>
            <a:lvl1pPr marL="228600" indent="-228600" algn="l" defTabSz="914400">
              <a:lnSpc>
                <a:spcPct val="90000"/>
              </a:lnSpc>
              <a:spcBef>
                <a:spcPts val="1000"/>
              </a:spcBef>
              <a:buFont typeface="Arial" pitchFamily="2" charset="0"/>
              <a:buChar char="•"/>
              <a:tabLst/>
              <a:defRPr lang="en-us" sz="2800" kern="1" cap="none">
                <a:solidFill>
                  <a:srgbClr val="0070C0"/>
                </a:solidFill>
                <a:latin typeface="IBM Plex Mono Text" pitchFamily="0" charset="0"/>
                <a:ea typeface="Calibri" pitchFamily="2" charset="0"/>
                <a:cs typeface="Calibri" pitchFamily="2" charset="0"/>
              </a:defRPr>
            </a:lvl1pPr>
            <a:lvl2pPr marL="685800" indent="-228600" algn="l" defTabSz="914400">
              <a:lnSpc>
                <a:spcPct val="90000"/>
              </a:lnSpc>
              <a:spcBef>
                <a:spcPts val="500"/>
              </a:spcBef>
              <a:buFont typeface="Arial" pitchFamily="2" charset="0"/>
              <a:buChar char="•"/>
              <a:tabLst/>
              <a:defRPr lang="en-us" sz="2400" kern="1" cap="none">
                <a:solidFill>
                  <a:srgbClr val="0070C0"/>
                </a:solidFill>
                <a:latin typeface="IBM Plex Mono Text" pitchFamily="0" charset="0"/>
                <a:ea typeface="Calibri" pitchFamily="2" charset="0"/>
                <a:cs typeface="Calibri" pitchFamily="2" charset="0"/>
              </a:defRPr>
            </a:lvl2pPr>
            <a:lvl3pPr marL="1143000" indent="-228600" algn="l" defTabSz="914400">
              <a:lnSpc>
                <a:spcPct val="90000"/>
              </a:lnSpc>
              <a:spcBef>
                <a:spcPts val="500"/>
              </a:spcBef>
              <a:buFont typeface="Arial" pitchFamily="2" charset="0"/>
              <a:buChar char="•"/>
              <a:tabLst/>
              <a:defRPr lang="en-us" sz="2000" kern="1" cap="none">
                <a:solidFill>
                  <a:srgbClr val="0070C0"/>
                </a:solidFill>
                <a:latin typeface="IBM Plex Mono Text" pitchFamily="0" charset="0"/>
                <a:ea typeface="Calibri" pitchFamily="2" charset="0"/>
                <a:cs typeface="Calibri" pitchFamily="2" charset="0"/>
              </a:defRPr>
            </a:lvl3pPr>
            <a:lvl4pPr marL="1600200" indent="-228600" algn="l" defTabSz="914400">
              <a:lnSpc>
                <a:spcPct val="90000"/>
              </a:lnSpc>
              <a:spcBef>
                <a:spcPts val="500"/>
              </a:spcBef>
              <a:buFont typeface="Arial" pitchFamily="2" charset="0"/>
              <a:buChar char="•"/>
              <a:tabLst/>
              <a:defRPr lang="en-us" sz="1800" kern="1" cap="none">
                <a:solidFill>
                  <a:srgbClr val="0070C0"/>
                </a:solidFill>
                <a:latin typeface="IBM Plex Mono Text" pitchFamily="0" charset="0"/>
                <a:ea typeface="Calibri" pitchFamily="2" charset="0"/>
                <a:cs typeface="Calibri" pitchFamily="2" charset="0"/>
              </a:defRPr>
            </a:lvl4pPr>
            <a:lvl5pPr marL="2057400" indent="-228600" algn="l" defTabSz="914400">
              <a:lnSpc>
                <a:spcPct val="90000"/>
              </a:lnSpc>
              <a:spcBef>
                <a:spcPts val="500"/>
              </a:spcBef>
              <a:buFont typeface="Arial" pitchFamily="2" charset="0"/>
              <a:buChar char="•"/>
              <a:tabLst/>
              <a:defRPr lang="en-us" sz="1800" kern="1" cap="none">
                <a:solidFill>
                  <a:srgbClr val="0070C0"/>
                </a:solidFill>
                <a:latin typeface="IBM Plex Mono Text" pitchFamily="0" charset="0"/>
                <a:ea typeface="Calibri" pitchFamily="2" charset="0"/>
                <a:cs typeface="Calibri" pitchFamily="2" charset="0"/>
              </a:defRPr>
            </a:lvl5pPr>
            <a:lvl6pPr marL="25146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6pPr>
            <a:lvl7pPr marL="29718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7pPr>
            <a:lvl8pPr marL="34290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8pPr>
            <a:lvl9pPr marL="38862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9pPr>
          </a:lstStyle>
          <a:p>
            <a:pPr>
              <a:lnSpc>
                <a:spcPct val="100000"/>
              </a:lnSpc>
              <a:spcBef>
                <a:spcPts val="1400"/>
              </a:spcBef>
              <a:defRPr lang="en-us"/>
            </a:pPr>
            <a:r>
              <a:rPr lang="en-us" sz="2200" cap="none">
                <a:solidFill>
                  <a:srgbClr val="292929"/>
                </a:solidFill>
                <a:latin typeface="Abadi" pitchFamily="0" charset="0"/>
                <a:ea typeface="Calibri" pitchFamily="2" charset="0"/>
                <a:cs typeface="Calibri" pitchFamily="2" charset="0"/>
              </a:rPr>
              <a:t>Executive Summary</a:t>
            </a:r>
            <a:endParaRPr lang="en-us" sz="2200" cap="none">
              <a:solidFill>
                <a:srgbClr val="292929"/>
              </a:solidFill>
              <a:latin typeface="Abadi" pitchFamily="0" charset="0"/>
              <a:ea typeface="Calibri" pitchFamily="2" charset="0"/>
              <a:cs typeface="Calibri" pitchFamily="2" charset="0"/>
            </a:endParaRPr>
          </a:p>
          <a:p>
            <a:pPr>
              <a:lnSpc>
                <a:spcPct val="100000"/>
              </a:lnSpc>
              <a:spcBef>
                <a:spcPts val="1400"/>
              </a:spcBef>
              <a:defRPr lang="en-us"/>
            </a:pPr>
            <a:r>
              <a:rPr lang="en-us" sz="2200" cap="none">
                <a:solidFill>
                  <a:srgbClr val="292929"/>
                </a:solidFill>
                <a:latin typeface="Abadi" pitchFamily="0" charset="0"/>
                <a:ea typeface="Calibri" pitchFamily="2" charset="0"/>
                <a:cs typeface="Calibri" pitchFamily="2" charset="0"/>
              </a:rPr>
              <a:t>Introduction</a:t>
            </a:r>
            <a:endParaRPr lang="en-us" sz="2200" cap="none">
              <a:solidFill>
                <a:srgbClr val="292929"/>
              </a:solidFill>
              <a:latin typeface="Abadi" pitchFamily="0" charset="0"/>
              <a:ea typeface="Calibri" pitchFamily="2" charset="0"/>
              <a:cs typeface="Calibri" pitchFamily="2" charset="0"/>
            </a:endParaRPr>
          </a:p>
          <a:p>
            <a:pPr>
              <a:lnSpc>
                <a:spcPct val="100000"/>
              </a:lnSpc>
              <a:spcBef>
                <a:spcPts val="1400"/>
              </a:spcBef>
              <a:defRPr lang="en-us"/>
            </a:pPr>
            <a:r>
              <a:rPr lang="en-us" sz="2200" cap="none">
                <a:solidFill>
                  <a:srgbClr val="292929"/>
                </a:solidFill>
                <a:latin typeface="Abadi" pitchFamily="0" charset="0"/>
                <a:ea typeface="Calibri" pitchFamily="2" charset="0"/>
                <a:cs typeface="Calibri" pitchFamily="2" charset="0"/>
              </a:rPr>
              <a:t>Methodology</a:t>
            </a:r>
            <a:endParaRPr lang="en-us" sz="2200" cap="none">
              <a:solidFill>
                <a:srgbClr val="292929"/>
              </a:solidFill>
              <a:latin typeface="Abadi" pitchFamily="0" charset="0"/>
              <a:ea typeface="Calibri" pitchFamily="2" charset="0"/>
              <a:cs typeface="Calibri" pitchFamily="2" charset="0"/>
            </a:endParaRPr>
          </a:p>
          <a:p>
            <a:pPr>
              <a:lnSpc>
                <a:spcPct val="100000"/>
              </a:lnSpc>
              <a:spcBef>
                <a:spcPts val="1400"/>
              </a:spcBef>
              <a:defRPr lang="en-us"/>
            </a:pPr>
            <a:r>
              <a:rPr lang="en-us" sz="2200" cap="none">
                <a:solidFill>
                  <a:srgbClr val="292929"/>
                </a:solidFill>
                <a:latin typeface="Abadi" pitchFamily="0" charset="0"/>
                <a:ea typeface="Calibri" pitchFamily="2" charset="0"/>
                <a:cs typeface="Calibri" pitchFamily="2" charset="0"/>
              </a:rPr>
              <a:t>Results</a:t>
            </a:r>
            <a:endParaRPr lang="en-us" sz="2200" cap="none">
              <a:solidFill>
                <a:srgbClr val="292929"/>
              </a:solidFill>
              <a:latin typeface="Abadi" pitchFamily="0" charset="0"/>
              <a:ea typeface="Calibri" pitchFamily="2" charset="0"/>
              <a:cs typeface="Calibri" pitchFamily="2" charset="0"/>
            </a:endParaRPr>
          </a:p>
          <a:p>
            <a:pPr>
              <a:lnSpc>
                <a:spcPct val="100000"/>
              </a:lnSpc>
              <a:spcBef>
                <a:spcPts val="1400"/>
              </a:spcBef>
              <a:defRPr lang="en-us"/>
            </a:pPr>
            <a:r>
              <a:rPr lang="en-us" sz="2200" cap="none">
                <a:solidFill>
                  <a:srgbClr val="292929"/>
                </a:solidFill>
                <a:latin typeface="Abadi" pitchFamily="0" charset="0"/>
                <a:ea typeface="Calibri" pitchFamily="2" charset="0"/>
                <a:cs typeface="Calibri" pitchFamily="2" charset="0"/>
              </a:rPr>
              <a:t>Conclusion</a:t>
            </a:r>
            <a:endParaRPr lang="en-us" sz="2200" cap="none">
              <a:solidFill>
                <a:srgbClr val="292929"/>
              </a:solidFill>
              <a:latin typeface="Abadi" pitchFamily="0" charset="0"/>
              <a:ea typeface="Calibri" pitchFamily="2" charset="0"/>
              <a:cs typeface="Calibri" pitchFamily="2" charset="0"/>
            </a:endParaRPr>
          </a:p>
          <a:p>
            <a:pPr>
              <a:lnSpc>
                <a:spcPct val="100000"/>
              </a:lnSpc>
              <a:spcBef>
                <a:spcPts val="1400"/>
              </a:spcBef>
              <a:defRPr lang="en-us"/>
            </a:pPr>
            <a:r>
              <a:rPr lang="en-us" sz="2200" cap="none">
                <a:solidFill>
                  <a:srgbClr val="292929"/>
                </a:solidFill>
                <a:latin typeface="Abadi" pitchFamily="0" charset="0"/>
                <a:ea typeface="Calibri" pitchFamily="2" charset="0"/>
                <a:cs typeface="Calibri" pitchFamily="2" charset="0"/>
              </a:rPr>
              <a:t>Appendix</a:t>
            </a:r>
            <a:endParaRPr lang="en-us" sz="2200" cap="none">
              <a:solidFill>
                <a:srgbClr val="292929"/>
              </a:solidFill>
              <a:latin typeface="Abadi" pitchFamily="0" charset="0"/>
              <a:ea typeface="Calibri" pitchFamily="2" charset="0"/>
              <a:cs typeface="Calibri" pitchFamily="2" charset="0"/>
            </a:endParaRPr>
          </a:p>
        </p:txBody>
      </p:sp>
      <p:sp>
        <p:nvSpPr>
          <p:cNvPr id="4" name="Title 1"/>
          <p:cNvSpPr>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ozP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vQQAAFADAABtRQAAsQYAABAAAAAmAAAACAAAAP//////////"/>
              </a:ext>
            </a:extLst>
          </p:cNvSpPr>
          <p:nvPr/>
        </p:nvSpPr>
        <p:spPr>
          <a:xfrm>
            <a:off x="770255" y="538480"/>
            <a:ext cx="10515600" cy="549275"/>
          </a:xfrm>
          <a:prstGeom prst="rect">
            <a:avLst/>
          </a:prstGeom>
          <a:noFill/>
          <a:ln>
            <a:noFill/>
          </a:ln>
          <a:effectLst/>
        </p:spPr>
        <p:txBody>
          <a:bodyPr vert="horz" wrap="square" lIns="91440" tIns="45720" rIns="91440" bIns="45720" numCol="1" spcCol="215900" anchor="ctr"/>
          <a:lstStyle>
            <a:lvl1pPr algn="l" defTabSz="914400">
              <a:lnSpc>
                <a:spcPct val="90000"/>
              </a:lnSpc>
              <a:spcBef>
                <a:spcPts val="0"/>
              </a:spcBef>
              <a:buNone/>
              <a:tabLst/>
              <a:defRPr lang="en-us" sz="4000" kern="1" cap="none">
                <a:solidFill>
                  <a:srgbClr val="005493"/>
                </a:solidFill>
                <a:latin typeface="IBM Plex Mono SemiBold" pitchFamily="0"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lnSpc>
                <a:spcPct val="70000"/>
              </a:lnSpc>
              <a:spcBef>
                <a:spcPts val="0"/>
              </a:spcBef>
              <a:defRPr lang="en-us" sz="3680" cap="none"/>
            </a:pPr>
            <a:r>
              <a:rPr lang="en-us" cap="none">
                <a:solidFill>
                  <a:srgbClr val="0B49CB"/>
                </a:solidFill>
                <a:latin typeface="Abadi" pitchFamily="0" charset="0"/>
                <a:ea typeface="Calibri" pitchFamily="2" charset="0"/>
                <a:cs typeface="Calibri" pitchFamily="2" charset="0"/>
              </a:rPr>
              <a:t>Outline</a:t>
            </a:r>
            <a:endParaRPr lang="en-us" cap="none">
              <a:solidFill>
                <a:srgbClr val="0B49CB"/>
              </a:solidFill>
              <a:latin typeface="Abadi" pitchFamily="0" charset="0"/>
              <a:ea typeface="Calibri" pitchFamily="2" charset="0"/>
              <a:cs typeface="Calibri" pitchFamily="2" charset="0"/>
            </a:endParaRP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JkAAAAfAAAAVAAAAAAAAAAAAAAAAAAAAAAAAAAAAAAAAAAAAAAAAAAAAAAAAAAAAAAAAAAAAAAAAAAAAAAAAAAAAAAAAAAAAAAAAAAAAAAAAAAAAAAAAAAAAAAAAAAAACEAAAAYAAAAFAAAAAAAAAA8HgAA+0oAADAqAAAQAAAAJgAAAAgAAAD/////AAAAAA=="/>
              </a:ext>
            </a:extLst>
          </p:cNvGrpSpPr>
          <p:nvPr/>
        </p:nvGrpSpPr>
        <p:grpSpPr>
          <a:xfrm>
            <a:off x="0" y="4914900"/>
            <a:ext cx="12188825" cy="1943100"/>
            <a:chOff x="0" y="4914900"/>
            <a:chExt cx="12188825" cy="19431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KEeAAD7SgAAMCoAAAAAAAAmAAAACAAAAP//////////"/>
                </a:ext>
              </a:extLst>
            </p:cNvSpPr>
            <p:nvPr/>
          </p:nvSpPr>
          <p:spPr>
            <a:xfrm>
              <a:off x="0" y="4979035"/>
              <a:ext cx="12188825" cy="1878965"/>
            </a:xfrm>
            <a:custGeom>
              <a:avLst/>
              <a:gdLst/>
              <a:ahLst/>
              <a:cxnLst/>
              <a:rect l="0" t="0" r="12188825" b="1878965"/>
              <a:pathLst>
                <a:path w="12188825" h="1878965">
                  <a:moveTo>
                    <a:pt x="12188260" y="0"/>
                  </a:moveTo>
                  <a:lnTo>
                    <a:pt x="0" y="0"/>
                  </a:lnTo>
                  <a:lnTo>
                    <a:pt x="0" y="1878617"/>
                  </a:lnTo>
                  <a:lnTo>
                    <a:pt x="12188260" y="1878617"/>
                  </a:lnTo>
                  <a:lnTo>
                    <a:pt x="12188260"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AAAAADweAAD7SgAAoR4AAAAAAAAmAAAACAAAAP//////////"/>
                </a:ext>
              </a:extLst>
            </p:cNvSpPr>
            <p:nvPr/>
          </p:nvSpPr>
          <p:spPr>
            <a:xfrm>
              <a:off x="0" y="4914900"/>
              <a:ext cx="12188825" cy="64135"/>
            </a:xfrm>
            <a:custGeom>
              <a:avLst/>
              <a:gdLst/>
              <a:ahLst/>
              <a:cxnLst/>
              <a:rect l="0" t="0" r="12188825" b="64135"/>
              <a:pathLst>
                <a:path w="12188825" h="64135">
                  <a:moveTo>
                    <a:pt x="12188260" y="0"/>
                  </a:moveTo>
                  <a:lnTo>
                    <a:pt x="0" y="0"/>
                  </a:lnTo>
                  <a:lnTo>
                    <a:pt x="0" y="63879"/>
                  </a:lnTo>
                  <a:lnTo>
                    <a:pt x="12188260" y="63879"/>
                  </a:lnTo>
                  <a:lnTo>
                    <a:pt x="12188260"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spLocks noGrp="1" noChangeArrowheads="1"/>
            <a:extLst>
              <a:ext uri="smNativeData">
                <pr:smNativeData xmlns:pr="smNativeData" xmlns="smNativeData" val="SMDATA_15_DkmYZBMAAAAlAAAAZAAAAA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cwQAAAIDAABmLQAAcwYAABAAAAAmAAAACAAAAH1w////////"/>
              </a:ext>
            </a:extLst>
          </p:cNvSpPr>
          <p:nvPr>
            <p:ph type="title"/>
          </p:nvPr>
        </p:nvSpPr>
        <p:spPr>
          <a:xfrm>
            <a:off x="723265" y="488950"/>
            <a:ext cx="6656705" cy="559435"/>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3600" cap="none" spc="-3">
                <a:solidFill>
                  <a:srgbClr val="BB562C"/>
                </a:solidFill>
              </a:rPr>
              <a:t>Success </a:t>
            </a:r>
            <a:r>
              <a:rPr lang="en-us" sz="3600" cap="none">
                <a:solidFill>
                  <a:srgbClr val="BB562C"/>
                </a:solidFill>
              </a:rPr>
              <a:t>rate </a:t>
            </a:r>
            <a:r>
              <a:rPr lang="en-us" sz="3600" cap="none" spc="-3">
                <a:solidFill>
                  <a:srgbClr val="BB562C"/>
                </a:solidFill>
              </a:rPr>
              <a:t>vs. </a:t>
            </a:r>
            <a:r>
              <a:rPr lang="en-us" sz="3600" cap="none">
                <a:solidFill>
                  <a:srgbClr val="BB562C"/>
                </a:solidFill>
              </a:rPr>
              <a:t>Orbit</a:t>
            </a:r>
            <a:r>
              <a:rPr lang="en-us" sz="3600" cap="none" spc="-6">
                <a:solidFill>
                  <a:srgbClr val="BB562C"/>
                </a:solidFill>
              </a:rPr>
              <a:t> </a:t>
            </a:r>
            <a:r>
              <a:rPr lang="en-us" sz="3600" cap="none">
                <a:solidFill>
                  <a:srgbClr val="BB562C"/>
                </a:solidFill>
              </a:rPr>
              <a:t>type</a:t>
            </a:r>
            <a:endParaRPr lang="en-us" sz="3600" cap="none"/>
          </a:p>
        </p:txBody>
      </p:sp>
      <p:sp>
        <p:nvSpPr>
          <p:cNvPr id="6" name="object 6"/>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wcAADweAAA/LwAAdicAABAgAAAmAAAACAAAAP//////////"/>
              </a:ext>
            </a:extLst>
          </p:cNvSpPr>
          <p:nvPr/>
        </p:nvSpPr>
        <p:spPr>
          <a:xfrm>
            <a:off x="1177925" y="4914900"/>
            <a:ext cx="6502400" cy="1499870"/>
          </a:xfrm>
          <a:prstGeom prst="rect">
            <a:avLst/>
          </a:prstGeom>
          <a:noFill/>
          <a:ln>
            <a:noFill/>
          </a:ln>
          <a:effectLst/>
        </p:spPr>
        <p:txBody>
          <a:bodyPr vert="horz" wrap="square" lIns="0" tIns="12700" rIns="0" bIns="0" numCol="1" spcCol="215900" anchor="t"/>
          <a:lstStyle/>
          <a:p>
            <a:pPr marL="12700" marR="5080">
              <a:lnSpc>
                <a:spcPct val="120000"/>
              </a:lnSpc>
              <a:spcBef>
                <a:spcPts val="100"/>
              </a:spcBef>
              <a:defRPr lang="en-us"/>
            </a:pPr>
            <a:r>
              <a:rPr lang="en-us" sz="1600" cap="none">
                <a:solidFill>
                  <a:srgbClr val="FFFFFF"/>
                </a:solidFill>
                <a:latin typeface="Carlito" pitchFamily="2" charset="0"/>
                <a:ea typeface="Calibri" pitchFamily="2" charset="0"/>
                <a:cs typeface="Calibri" pitchFamily="2" charset="0"/>
              </a:rPr>
              <a:t>ES-L1 (1), GEO (1), HEO (1) have 100% success rate (sample sizes in parenthesis)  SSO (5) has 100% success rate</a:t>
            </a:r>
            <a:endParaRPr lang="en-us" sz="1600" cap="none">
              <a:latin typeface="Carlito" pitchFamily="2" charset="0"/>
              <a:ea typeface="Calibri" pitchFamily="2" charset="0"/>
              <a:cs typeface="Calibri" pitchFamily="2" charset="0"/>
            </a:endParaRPr>
          </a:p>
          <a:p>
            <a:pPr marL="12700">
              <a:lnSpc>
                <a:spcPct val="100000"/>
              </a:lnSpc>
              <a:spcBef>
                <a:spcPts val="250"/>
              </a:spcBef>
              <a:defRPr lang="en-us"/>
            </a:pPr>
            <a:r>
              <a:rPr lang="en-us" sz="1600" cap="none">
                <a:solidFill>
                  <a:srgbClr val="FFFFFF"/>
                </a:solidFill>
                <a:latin typeface="Carlito" pitchFamily="2" charset="0"/>
                <a:ea typeface="Calibri" pitchFamily="2" charset="0"/>
                <a:cs typeface="Calibri" pitchFamily="2" charset="0"/>
              </a:rPr>
              <a:t>VLEO (14) has decent success rate and</a:t>
            </a:r>
            <a:r>
              <a:rPr lang="en-us" sz="1600" cap="none" spc="2">
                <a:solidFill>
                  <a:srgbClr val="FFFFFF"/>
                </a:solidFill>
                <a:latin typeface="Carlito" pitchFamily="2" charset="0"/>
                <a:ea typeface="Calibri" pitchFamily="2" charset="0"/>
                <a:cs typeface="Calibri" pitchFamily="2" charset="0"/>
              </a:rPr>
              <a:t> </a:t>
            </a:r>
            <a:r>
              <a:rPr lang="en-us" sz="1600" cap="none">
                <a:solidFill>
                  <a:srgbClr val="FFFFFF"/>
                </a:solidFill>
                <a:latin typeface="Carlito" pitchFamily="2" charset="0"/>
                <a:ea typeface="Calibri" pitchFamily="2" charset="0"/>
                <a:cs typeface="Calibri" pitchFamily="2" charset="0"/>
              </a:rPr>
              <a:t>attempts</a:t>
            </a:r>
            <a:endParaRPr lang="en-us" sz="1600" cap="none">
              <a:latin typeface="Carlito" pitchFamily="2" charset="0"/>
              <a:ea typeface="Calibri" pitchFamily="2" charset="0"/>
              <a:cs typeface="Calibri" pitchFamily="2" charset="0"/>
            </a:endParaRPr>
          </a:p>
          <a:p>
            <a:pPr marL="12700">
              <a:lnSpc>
                <a:spcPct val="100000"/>
              </a:lnSpc>
              <a:spcBef>
                <a:spcPts val="395"/>
              </a:spcBef>
              <a:defRPr lang="en-us"/>
            </a:pPr>
            <a:r>
              <a:rPr lang="en-us" sz="1600" cap="none">
                <a:solidFill>
                  <a:srgbClr val="FFFFFF"/>
                </a:solidFill>
                <a:latin typeface="Carlito" pitchFamily="2" charset="0"/>
                <a:ea typeface="Calibri" pitchFamily="2" charset="0"/>
                <a:cs typeface="Calibri" pitchFamily="2" charset="0"/>
              </a:rPr>
              <a:t>SO (1) has 0% success rate</a:t>
            </a:r>
            <a:endParaRPr lang="en-us" sz="1600" cap="none">
              <a:latin typeface="Carlito" pitchFamily="2" charset="0"/>
              <a:ea typeface="Calibri" pitchFamily="2" charset="0"/>
              <a:cs typeface="Calibri" pitchFamily="2" charset="0"/>
            </a:endParaRPr>
          </a:p>
          <a:p>
            <a:pPr marL="12700">
              <a:lnSpc>
                <a:spcPct val="100000"/>
              </a:lnSpc>
              <a:spcBef>
                <a:spcPts val="565"/>
              </a:spcBef>
              <a:defRPr lang="en-us"/>
            </a:pPr>
            <a:r>
              <a:rPr lang="en-us" sz="1600" cap="none">
                <a:solidFill>
                  <a:srgbClr val="FFFFFF"/>
                </a:solidFill>
                <a:latin typeface="Carlito" pitchFamily="2" charset="0"/>
                <a:ea typeface="Calibri" pitchFamily="2" charset="0"/>
                <a:cs typeface="Calibri" pitchFamily="2" charset="0"/>
              </a:rPr>
              <a:t>GTO (27) has the around 50% success rate but largest</a:t>
            </a:r>
            <a:r>
              <a:rPr lang="en-us" sz="1600" cap="none" spc="2">
                <a:solidFill>
                  <a:srgbClr val="FFFFFF"/>
                </a:solidFill>
                <a:latin typeface="Carlito" pitchFamily="2" charset="0"/>
                <a:ea typeface="Calibri" pitchFamily="2" charset="0"/>
                <a:cs typeface="Calibri" pitchFamily="2" charset="0"/>
              </a:rPr>
              <a:t> </a:t>
            </a:r>
            <a:r>
              <a:rPr lang="en-us" sz="1600" cap="none">
                <a:solidFill>
                  <a:srgbClr val="FFFFFF"/>
                </a:solidFill>
                <a:latin typeface="Carlito" pitchFamily="2" charset="0"/>
                <a:ea typeface="Calibri" pitchFamily="2" charset="0"/>
                <a:cs typeface="Calibri" pitchFamily="2" charset="0"/>
              </a:rPr>
              <a:t>sample</a:t>
            </a:r>
            <a:endParaRPr lang="en-us" sz="1600" cap="none">
              <a:latin typeface="Carlito" pitchFamily="2" charset="0"/>
              <a:ea typeface="Calibri" pitchFamily="2" charset="0"/>
              <a:cs typeface="Calibri" pitchFamily="2" charset="0"/>
            </a:endParaRPr>
          </a:p>
        </p:txBody>
      </p:sp>
      <p:sp>
        <p:nvSpPr>
          <p:cNvPr id="7"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Dwt9c1lytpPuMvX3zXnNE8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w4AAEsHAACuLwAA6hwAABAAAAAmAAAACAAAAP//////////"/>
              </a:ext>
            </a:extLst>
          </p:cNvSpPr>
          <p:nvPr/>
        </p:nvSpPr>
        <p:spPr>
          <a:xfrm>
            <a:off x="2320925" y="1185545"/>
            <a:ext cx="5429885" cy="351472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8" name="object 8"/>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jMAANcUAAAaQQAAwBsAABAgAAAmAAAACAAAAP//////////"/>
              </a:ext>
            </a:extLst>
          </p:cNvSpPr>
          <p:nvPr/>
        </p:nvSpPr>
        <p:spPr>
          <a:xfrm>
            <a:off x="8403590" y="3387725"/>
            <a:ext cx="2179320" cy="1123315"/>
          </a:xfrm>
          <a:prstGeom prst="rect">
            <a:avLst/>
          </a:prstGeom>
          <a:noFill/>
          <a:ln>
            <a:noFill/>
          </a:ln>
          <a:effectLst/>
        </p:spPr>
        <p:txBody>
          <a:bodyPr vert="horz" wrap="square" lIns="0" tIns="12700" rIns="0" bIns="0" numCol="1" spcCol="215900" anchor="t"/>
          <a:lstStyle/>
          <a:p>
            <a:pPr marL="12700" marR="5080">
              <a:lnSpc>
                <a:spcPct val="100000"/>
              </a:lnSpc>
              <a:spcBef>
                <a:spcPts val="100"/>
              </a:spcBef>
              <a:defRPr lang="en-us"/>
            </a:pPr>
            <a:r>
              <a:rPr lang="en-us" cap="none">
                <a:latin typeface="Carlito" pitchFamily="2" charset="0"/>
                <a:ea typeface="Calibri" pitchFamily="2" charset="0"/>
                <a:cs typeface="Calibri" pitchFamily="2" charset="0"/>
              </a:rPr>
              <a:t>Success Rate Scale with  0 as 0%</a:t>
            </a:r>
            <a:endParaRPr lang="en-us" cap="none">
              <a:latin typeface="Carlito" pitchFamily="2" charset="0"/>
              <a:ea typeface="Calibri" pitchFamily="2" charset="0"/>
              <a:cs typeface="Calibri" pitchFamily="2" charset="0"/>
            </a:endParaRPr>
          </a:p>
          <a:p>
            <a:pPr marL="12700" marR="1182370">
              <a:lnSpc>
                <a:spcPct val="100000"/>
              </a:lnSpc>
              <a:defRPr lang="en-us"/>
            </a:pPr>
            <a:r>
              <a:rPr lang="en-us" cap="none">
                <a:latin typeface="Carlito" pitchFamily="2" charset="0"/>
                <a:ea typeface="Calibri" pitchFamily="2" charset="0"/>
                <a:cs typeface="Calibri" pitchFamily="2" charset="0"/>
              </a:rPr>
              <a:t>0.6 as</a:t>
            </a:r>
            <a:r>
              <a:rPr lang="en-us" cap="none" spc="-2">
                <a:latin typeface="Carlito" pitchFamily="2" charset="0"/>
                <a:ea typeface="Calibri" pitchFamily="2" charset="0"/>
                <a:cs typeface="Calibri" pitchFamily="2" charset="0"/>
              </a:rPr>
              <a:t> </a:t>
            </a:r>
            <a:r>
              <a:rPr lang="en-us" cap="none">
                <a:latin typeface="Carlito" pitchFamily="2" charset="0"/>
                <a:ea typeface="Calibri" pitchFamily="2" charset="0"/>
                <a:cs typeface="Calibri" pitchFamily="2" charset="0"/>
              </a:rPr>
              <a:t>60%  1 as 100%</a:t>
            </a:r>
            <a:endParaRPr lang="en-us" cap="none">
              <a:latin typeface="Carlito" pitchFamily="2" charset="0"/>
              <a:ea typeface="Calibri" pitchFamily="2" charset="0"/>
              <a:cs typeface="Calibri" pitchFamily="2" charset="0"/>
            </a:endParaRPr>
          </a:p>
        </p:txBody>
      </p:sp>
      <p:sp>
        <p:nvSpPr>
          <p:cNvPr id="9" name="object 9"/>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C294-DAD2-3234-9CDF-2C618C916A79}" type="slidenum">
              <a:t>20</a:t>
            </a:fld>
          </a:p>
        </p:txBody>
      </p:sp>
    </p:spTree>
  </p:cSld>
  <p:clrMapOvr>
    <a:masterClrMapping/>
  </p:clrMapOvr>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DAALgAfAAAAVAAAAAAAAAAAAAAAAAAAAAAAAAAAAAAAAAAAAAAAAAAAAAAAAAAAAAAAAAAAAAAAAAAAAAAAAAAAAAAAAAAAAAAAAAAAAAAAAAAAAAAAAAAAAAAAAAAAACEAAAAYAAAAFAAAAAAAAAA8HgAA+0oAADAqAAAQAAAAJgAAAAgAAAD/////AAAAAA=="/>
              </a:ext>
            </a:extLst>
          </p:cNvGrpSpPr>
          <p:nvPr/>
        </p:nvGrpSpPr>
        <p:grpSpPr>
          <a:xfrm>
            <a:off x="0" y="4914900"/>
            <a:ext cx="12188825" cy="1943100"/>
            <a:chOff x="0" y="4914900"/>
            <a:chExt cx="12188825" cy="19431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KEeAAD7SgAAMCoAAAAAAAAmAAAACAAAAP//////////"/>
                </a:ext>
              </a:extLst>
            </p:cNvSpPr>
            <p:nvPr/>
          </p:nvSpPr>
          <p:spPr>
            <a:xfrm>
              <a:off x="0" y="4979035"/>
              <a:ext cx="12188825" cy="1878965"/>
            </a:xfrm>
            <a:custGeom>
              <a:avLst/>
              <a:gdLst/>
              <a:ahLst/>
              <a:cxnLst/>
              <a:rect l="0" t="0" r="12188825" b="1878965"/>
              <a:pathLst>
                <a:path w="12188825" h="1878965">
                  <a:moveTo>
                    <a:pt x="12188260" y="0"/>
                  </a:moveTo>
                  <a:lnTo>
                    <a:pt x="0" y="0"/>
                  </a:lnTo>
                  <a:lnTo>
                    <a:pt x="0" y="1878617"/>
                  </a:lnTo>
                  <a:lnTo>
                    <a:pt x="12188260" y="1878617"/>
                  </a:lnTo>
                  <a:lnTo>
                    <a:pt x="12188260"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AAAAADweAAD7SgAAoR4AAAAAAAAmAAAACAAAAP//////////"/>
                </a:ext>
              </a:extLst>
            </p:cNvSpPr>
            <p:nvPr/>
          </p:nvSpPr>
          <p:spPr>
            <a:xfrm>
              <a:off x="0" y="4914900"/>
              <a:ext cx="12188825" cy="64135"/>
            </a:xfrm>
            <a:custGeom>
              <a:avLst/>
              <a:gdLst/>
              <a:ahLst/>
              <a:cxnLst/>
              <a:rect l="0" t="0" r="12188825" b="64135"/>
              <a:pathLst>
                <a:path w="12188825" h="64135">
                  <a:moveTo>
                    <a:pt x="12188260" y="0"/>
                  </a:moveTo>
                  <a:lnTo>
                    <a:pt x="0" y="0"/>
                  </a:lnTo>
                  <a:lnTo>
                    <a:pt x="0" y="63879"/>
                  </a:lnTo>
                  <a:lnTo>
                    <a:pt x="12188260" y="63879"/>
                  </a:lnTo>
                  <a:lnTo>
                    <a:pt x="12188260"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jQUAAPQDAADzLwAAdQcAABAgAAAmAAAACAAAAH1w////////"/>
              </a:ext>
            </a:extLst>
          </p:cNvSpPr>
          <p:nvPr>
            <p:ph type="title"/>
          </p:nvPr>
        </p:nvSpPr>
        <p:spPr>
          <a:xfrm>
            <a:off x="902335" y="642620"/>
            <a:ext cx="6892290" cy="569595"/>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3600" cap="none" spc="-3">
                <a:solidFill>
                  <a:srgbClr val="BB562C"/>
                </a:solidFill>
              </a:rPr>
              <a:t>Flight Number vs. </a:t>
            </a:r>
            <a:r>
              <a:rPr lang="en-us" sz="3600" cap="none">
                <a:solidFill>
                  <a:srgbClr val="BB562C"/>
                </a:solidFill>
              </a:rPr>
              <a:t>Orbit</a:t>
            </a:r>
            <a:r>
              <a:rPr lang="en-us" sz="3600" cap="none" spc="-6">
                <a:solidFill>
                  <a:srgbClr val="BB562C"/>
                </a:solidFill>
              </a:rPr>
              <a:t> </a:t>
            </a:r>
            <a:r>
              <a:rPr lang="en-us" sz="3600" cap="none">
                <a:solidFill>
                  <a:srgbClr val="BB562C"/>
                </a:solidFill>
              </a:rPr>
              <a:t>type</a:t>
            </a:r>
            <a:endParaRPr lang="en-us" sz="3600" cap="none"/>
          </a:p>
        </p:txBody>
      </p:sp>
      <p:sp>
        <p:nvSpPr>
          <p:cNvPr id="6" name="object 6"/>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QYAAMgeAAAIPAAANSYAABAgAAAmAAAACAAAAP//////////"/>
              </a:ext>
            </a:extLst>
          </p:cNvSpPr>
          <p:nvPr/>
        </p:nvSpPr>
        <p:spPr>
          <a:xfrm>
            <a:off x="1118235" y="5003800"/>
            <a:ext cx="8640445" cy="1207135"/>
          </a:xfrm>
          <a:prstGeom prst="rect">
            <a:avLst/>
          </a:prstGeom>
          <a:noFill/>
          <a:ln>
            <a:noFill/>
          </a:ln>
          <a:effectLst/>
        </p:spPr>
        <p:txBody>
          <a:bodyPr vert="horz" wrap="square" lIns="0" tIns="12700" rIns="0" bIns="0" numCol="1" spcCol="215900" anchor="t"/>
          <a:lstStyle/>
          <a:p>
            <a:pPr marL="12700" marR="3951605">
              <a:lnSpc>
                <a:spcPct val="121000"/>
              </a:lnSpc>
              <a:spcBef>
                <a:spcPts val="100"/>
              </a:spcBef>
              <a:defRPr lang="en-us"/>
            </a:pPr>
            <a:r>
              <a:rPr lang="en-us" sz="1600" cap="none">
                <a:solidFill>
                  <a:srgbClr val="FFFFFF"/>
                </a:solidFill>
                <a:latin typeface="Carlito" pitchFamily="2" charset="0"/>
                <a:ea typeface="Calibri" pitchFamily="2" charset="0"/>
                <a:cs typeface="Calibri" pitchFamily="2" charset="0"/>
              </a:rPr>
              <a:t>Launch Orbit preferences changed over Flight Number.  Launch Outcome seems to correlate with this preference.</a:t>
            </a:r>
            <a:endParaRPr lang="en-us" sz="1600" cap="none">
              <a:latin typeface="Carlito" pitchFamily="2" charset="0"/>
              <a:ea typeface="Calibri" pitchFamily="2" charset="0"/>
              <a:cs typeface="Calibri" pitchFamily="2" charset="0"/>
            </a:endParaRPr>
          </a:p>
          <a:p>
            <a:pPr marL="12700" marR="5080">
              <a:lnSpc>
                <a:spcPts val="2330"/>
              </a:lnSpc>
              <a:spcBef>
                <a:spcPts val="135"/>
              </a:spcBef>
              <a:defRPr lang="en-us"/>
            </a:pPr>
            <a:r>
              <a:rPr lang="en-us" sz="1600" cap="none">
                <a:solidFill>
                  <a:srgbClr val="FFFFFF"/>
                </a:solidFill>
                <a:latin typeface="Carlito" pitchFamily="2" charset="0"/>
                <a:ea typeface="Calibri" pitchFamily="2" charset="0"/>
                <a:cs typeface="Calibri" pitchFamily="2" charset="0"/>
              </a:rPr>
              <a:t>SpaceX started with LEO orbits which saw moderate success LEO and returned to VLEO in recent launches  SpaceX appears to perform better in lower orbits or Sun-synchronous</a:t>
            </a:r>
            <a:r>
              <a:rPr lang="en-us" sz="1600" cap="none" spc="2">
                <a:solidFill>
                  <a:srgbClr val="FFFFFF"/>
                </a:solidFill>
                <a:latin typeface="Carlito" pitchFamily="2" charset="0"/>
                <a:ea typeface="Calibri" pitchFamily="2" charset="0"/>
                <a:cs typeface="Calibri" pitchFamily="2" charset="0"/>
              </a:rPr>
              <a:t> </a:t>
            </a:r>
            <a:r>
              <a:rPr lang="en-us" sz="1600" cap="none">
                <a:solidFill>
                  <a:srgbClr val="FFFFFF"/>
                </a:solidFill>
                <a:latin typeface="Carlito" pitchFamily="2" charset="0"/>
                <a:ea typeface="Calibri" pitchFamily="2" charset="0"/>
                <a:cs typeface="Calibri" pitchFamily="2" charset="0"/>
              </a:rPr>
              <a:t>orbits</a:t>
            </a:r>
            <a:endParaRPr lang="en-us" sz="1600" cap="none">
              <a:latin typeface="Carlito" pitchFamily="2" charset="0"/>
              <a:ea typeface="Calibri" pitchFamily="2" charset="0"/>
              <a:cs typeface="Calibri" pitchFamily="2" charset="0"/>
            </a:endParaRPr>
          </a:p>
        </p:txBody>
      </p:sp>
      <p:sp>
        <p:nvSpPr>
          <p:cNvPr id="7"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Kmhsh1TYPdOrIgI8p8LqQ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AAAAB4KAACuSgAAuxgAABAAAAAmAAAACAAAAP//////////"/>
              </a:ext>
            </a:extLst>
          </p:cNvSpPr>
          <p:nvPr/>
        </p:nvSpPr>
        <p:spPr>
          <a:xfrm>
            <a:off x="45720" y="1644650"/>
            <a:ext cx="12094210" cy="237553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8" name="object 8"/>
          <p:cNvSpPr>
            <a:extLst>
              <a:ext uri="smNativeData">
                <pr:smNativeData xmlns:pr="smNativeData" xmlns="smNativeData" val="SMDATA_15_DkmYZB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QUAALwaAACdKQAAZBwAABAgAAAmAAAACAAAAP//////////"/>
              </a:ext>
            </a:extLst>
          </p:cNvSpPr>
          <p:nvPr/>
        </p:nvSpPr>
        <p:spPr>
          <a:xfrm>
            <a:off x="902335" y="4345940"/>
            <a:ext cx="5862320" cy="269240"/>
          </a:xfrm>
          <a:prstGeom prst="rect">
            <a:avLst/>
          </a:prstGeom>
          <a:noFill/>
          <a:ln>
            <a:noFill/>
          </a:ln>
          <a:effectLst/>
        </p:spPr>
        <p:txBody>
          <a:bodyPr vert="horz" wrap="square" lIns="0" tIns="12065" rIns="0" bIns="0" numCol="1" spcCol="215900" anchor="t"/>
          <a:lstStyle/>
          <a:p>
            <a:pPr marL="12700">
              <a:lnSpc>
                <a:spcPct val="100000"/>
              </a:lnSpc>
              <a:spcBef>
                <a:spcPts val="95"/>
              </a:spcBef>
              <a:defRPr lang="en-us"/>
            </a:pPr>
            <a:r>
              <a:rPr lang="en-us" sz="1600" cap="none">
                <a:latin typeface="Carlito" pitchFamily="2" charset="0"/>
                <a:ea typeface="Calibri" pitchFamily="2" charset="0"/>
                <a:cs typeface="Calibri" pitchFamily="2" charset="0"/>
              </a:rPr>
              <a:t>Green indicates successful launch; Purple indicates unsuccessful</a:t>
            </a:r>
            <a:r>
              <a:rPr lang="en-us" sz="1600" cap="none" spc="2">
                <a:latin typeface="Carlito" pitchFamily="2" charset="0"/>
                <a:ea typeface="Calibri" pitchFamily="2" charset="0"/>
                <a:cs typeface="Calibri" pitchFamily="2" charset="0"/>
              </a:rPr>
              <a:t> </a:t>
            </a:r>
            <a:r>
              <a:rPr lang="en-us" sz="1600" cap="none">
                <a:latin typeface="Carlito" pitchFamily="2" charset="0"/>
                <a:ea typeface="Calibri" pitchFamily="2" charset="0"/>
                <a:cs typeface="Calibri" pitchFamily="2" charset="0"/>
              </a:rPr>
              <a:t>launch.</a:t>
            </a:r>
            <a:endParaRPr lang="en-us" sz="1600" cap="none">
              <a:latin typeface="Carlito" pitchFamily="2" charset="0"/>
              <a:ea typeface="Calibri" pitchFamily="2" charset="0"/>
              <a:cs typeface="Calibri" pitchFamily="2" charset="0"/>
            </a:endParaRPr>
          </a:p>
        </p:txBody>
      </p:sp>
      <p:sp>
        <p:nvSpPr>
          <p:cNvPr id="9" name="object 9"/>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8D65-2BD2-327B-9CDF-DD2EC3916A88}" type="slidenum">
              <a:t>21</a:t>
            </a:fld>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JkAAAAfAAAAVAAAAAAAAAAAAAAAAAAAAAAAAAAAAAAAAAAAAAAAAAAAAAAAAAAAAAAAAAAAAAAAAAAAAAAAAAAAAAAAAAAAAAAAAAAAAAAAAAAAAAAAAAAAAAAAAAAAACEAAAAYAAAAFAAAAAAAAAA8HgAA+0oAADAqAAAQAAAAJgAAAAgAAAD/////AAAAAA=="/>
              </a:ext>
            </a:extLst>
          </p:cNvGrpSpPr>
          <p:nvPr/>
        </p:nvGrpSpPr>
        <p:grpSpPr>
          <a:xfrm>
            <a:off x="0" y="4914900"/>
            <a:ext cx="12188825" cy="1943100"/>
            <a:chOff x="0" y="4914900"/>
            <a:chExt cx="12188825" cy="19431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KEeAAD7SgAAMCoAAAAAAAAmAAAACAAAAP//////////"/>
                </a:ext>
              </a:extLst>
            </p:cNvSpPr>
            <p:nvPr/>
          </p:nvSpPr>
          <p:spPr>
            <a:xfrm>
              <a:off x="0" y="4979035"/>
              <a:ext cx="12188825" cy="1878965"/>
            </a:xfrm>
            <a:custGeom>
              <a:avLst/>
              <a:gdLst/>
              <a:ahLst/>
              <a:cxnLst/>
              <a:rect l="0" t="0" r="12188825" b="1878965"/>
              <a:pathLst>
                <a:path w="12188825" h="1878965">
                  <a:moveTo>
                    <a:pt x="12188260" y="0"/>
                  </a:moveTo>
                  <a:lnTo>
                    <a:pt x="0" y="0"/>
                  </a:lnTo>
                  <a:lnTo>
                    <a:pt x="0" y="1878617"/>
                  </a:lnTo>
                  <a:lnTo>
                    <a:pt x="12188260" y="1878617"/>
                  </a:lnTo>
                  <a:lnTo>
                    <a:pt x="12188260"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AAAAADweAAD7SgAAoR4AAAAAAAAmAAAACAAAAP//////////"/>
                </a:ext>
              </a:extLst>
            </p:cNvSpPr>
            <p:nvPr/>
          </p:nvSpPr>
          <p:spPr>
            <a:xfrm>
              <a:off x="0" y="4914900"/>
              <a:ext cx="12188825" cy="64135"/>
            </a:xfrm>
            <a:custGeom>
              <a:avLst/>
              <a:gdLst/>
              <a:ahLst/>
              <a:cxnLst/>
              <a:rect l="0" t="0" r="12188825" b="64135"/>
              <a:pathLst>
                <a:path w="12188825" h="64135">
                  <a:moveTo>
                    <a:pt x="12188260" y="0"/>
                  </a:moveTo>
                  <a:lnTo>
                    <a:pt x="0" y="0"/>
                  </a:lnTo>
                  <a:lnTo>
                    <a:pt x="0" y="63879"/>
                  </a:lnTo>
                  <a:lnTo>
                    <a:pt x="12188260" y="63879"/>
                  </a:lnTo>
                  <a:lnTo>
                    <a:pt x="12188260"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4QYAAPoEAABIHgAAgggAABAgAAAmAAAACAAAAH1w////////"/>
              </a:ext>
            </a:extLst>
          </p:cNvSpPr>
          <p:nvPr>
            <p:ph type="title"/>
          </p:nvPr>
        </p:nvSpPr>
        <p:spPr>
          <a:xfrm>
            <a:off x="1118235" y="808990"/>
            <a:ext cx="3804285" cy="57404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3600" cap="none" spc="-3">
                <a:solidFill>
                  <a:srgbClr val="BB562C"/>
                </a:solidFill>
              </a:rPr>
              <a:t>Payload vs. </a:t>
            </a:r>
            <a:r>
              <a:rPr lang="en-us" sz="3600" cap="none">
                <a:solidFill>
                  <a:srgbClr val="BB562C"/>
                </a:solidFill>
              </a:rPr>
              <a:t>Orbit</a:t>
            </a:r>
            <a:r>
              <a:rPr lang="en-us" sz="3600" cap="none" spc="-3">
                <a:solidFill>
                  <a:srgbClr val="BB562C"/>
                </a:solidFill>
              </a:rPr>
              <a:t> </a:t>
            </a:r>
            <a:r>
              <a:rPr lang="en-us" sz="3600" cap="none">
                <a:solidFill>
                  <a:srgbClr val="BB562C"/>
                </a:solidFill>
              </a:rPr>
              <a:t>type</a:t>
            </a:r>
            <a:endParaRPr lang="en-us" sz="3600" cap="none"/>
          </a:p>
        </p:txBody>
      </p:sp>
      <p:sp>
        <p:nvSpPr>
          <p:cNvPr id="6" name="object 6"/>
          <p:cNvSpPr>
            <a:extLst>
              <a:ext uri="smNativeData">
                <pr:smNativeData xmlns:pr="smNativeData" xmlns="smNativeData" val="SMDATA_15_DkmYZBMAAAAlAAAAZAAAAE0AAAAAAAAAAG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QYAAAgfAAAHOAAAoSQAABAgAAAmAAAACAAAAP//////////"/>
              </a:ext>
            </a:extLst>
          </p:cNvSpPr>
          <p:nvPr/>
        </p:nvSpPr>
        <p:spPr>
          <a:xfrm>
            <a:off x="1118235" y="5044440"/>
            <a:ext cx="7989570" cy="909955"/>
          </a:xfrm>
          <a:prstGeom prst="rect">
            <a:avLst/>
          </a:prstGeom>
          <a:noFill/>
          <a:ln>
            <a:noFill/>
          </a:ln>
          <a:effectLst/>
        </p:spPr>
        <p:txBody>
          <a:bodyPr vert="horz" wrap="square" lIns="0" tIns="62865" rIns="0" bIns="0" numCol="1" spcCol="215900" anchor="t"/>
          <a:lstStyle/>
          <a:p>
            <a:pPr marL="12700">
              <a:lnSpc>
                <a:spcPct val="100000"/>
              </a:lnSpc>
              <a:spcBef>
                <a:spcPts val="495"/>
              </a:spcBef>
              <a:defRPr lang="en-us"/>
            </a:pPr>
            <a:r>
              <a:rPr lang="en-us" sz="1600" cap="none">
                <a:solidFill>
                  <a:srgbClr val="FFFFFF"/>
                </a:solidFill>
                <a:latin typeface="Carlito" pitchFamily="2" charset="0"/>
                <a:ea typeface="Calibri" pitchFamily="2" charset="0"/>
                <a:cs typeface="Calibri" pitchFamily="2" charset="0"/>
              </a:rPr>
              <a:t>Payload mass seems to correlate with orbit</a:t>
            </a:r>
            <a:endParaRPr lang="en-us" sz="1600" cap="none">
              <a:latin typeface="Carlito" pitchFamily="2" charset="0"/>
              <a:ea typeface="Calibri" pitchFamily="2" charset="0"/>
              <a:cs typeface="Calibri" pitchFamily="2" charset="0"/>
            </a:endParaRPr>
          </a:p>
          <a:p>
            <a:pPr marL="12700">
              <a:lnSpc>
                <a:spcPct val="100000"/>
              </a:lnSpc>
              <a:spcBef>
                <a:spcPts val="395"/>
              </a:spcBef>
              <a:defRPr lang="en-us"/>
            </a:pPr>
            <a:r>
              <a:rPr lang="en-us" sz="1600" cap="none">
                <a:solidFill>
                  <a:srgbClr val="FFFFFF"/>
                </a:solidFill>
                <a:latin typeface="Carlito" pitchFamily="2" charset="0"/>
                <a:ea typeface="Calibri" pitchFamily="2" charset="0"/>
                <a:cs typeface="Calibri" pitchFamily="2" charset="0"/>
              </a:rPr>
              <a:t>LEO and SSO seem to have relatively low payload</a:t>
            </a:r>
            <a:r>
              <a:rPr lang="en-us" sz="1600" cap="none" spc="2">
                <a:solidFill>
                  <a:srgbClr val="FFFFFF"/>
                </a:solidFill>
                <a:latin typeface="Carlito" pitchFamily="2" charset="0"/>
                <a:ea typeface="Calibri" pitchFamily="2" charset="0"/>
                <a:cs typeface="Calibri" pitchFamily="2" charset="0"/>
              </a:rPr>
              <a:t> </a:t>
            </a:r>
            <a:r>
              <a:rPr lang="en-us" sz="1600" cap="none">
                <a:solidFill>
                  <a:srgbClr val="FFFFFF"/>
                </a:solidFill>
                <a:latin typeface="Carlito" pitchFamily="2" charset="0"/>
                <a:ea typeface="Calibri" pitchFamily="2" charset="0"/>
                <a:cs typeface="Calibri" pitchFamily="2" charset="0"/>
              </a:rPr>
              <a:t>mass</a:t>
            </a:r>
            <a:endParaRPr lang="en-us" sz="1600" cap="none">
              <a:latin typeface="Carlito" pitchFamily="2" charset="0"/>
              <a:ea typeface="Calibri" pitchFamily="2" charset="0"/>
              <a:cs typeface="Calibri" pitchFamily="2" charset="0"/>
            </a:endParaRPr>
          </a:p>
          <a:p>
            <a:pPr marL="12700">
              <a:lnSpc>
                <a:spcPct val="100000"/>
              </a:lnSpc>
              <a:spcBef>
                <a:spcPts val="405"/>
              </a:spcBef>
              <a:defRPr lang="en-us"/>
            </a:pPr>
            <a:r>
              <a:rPr lang="en-us" sz="1600" cap="none">
                <a:solidFill>
                  <a:srgbClr val="FFFFFF"/>
                </a:solidFill>
                <a:latin typeface="Carlito" pitchFamily="2" charset="0"/>
                <a:ea typeface="Calibri" pitchFamily="2" charset="0"/>
                <a:cs typeface="Calibri" pitchFamily="2" charset="0"/>
              </a:rPr>
              <a:t>The other most successful orbit VLEO only has payload mass values in the higher end of the range</a:t>
            </a:r>
            <a:endParaRPr lang="en-us" sz="1600" cap="none">
              <a:latin typeface="Carlito" pitchFamily="2" charset="0"/>
              <a:ea typeface="Calibri" pitchFamily="2" charset="0"/>
              <a:cs typeface="Calibri" pitchFamily="2" charset="0"/>
            </a:endParaRPr>
          </a:p>
        </p:txBody>
      </p:sp>
      <p:sp>
        <p:nvSpPr>
          <p:cNvPr id="7"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NqmJ6y02XlPnevK3AEP+T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AAAAPAJAACuSgAAjhgAABAAAAAmAAAACAAAAP//////////"/>
              </a:ext>
            </a:extLst>
          </p:cNvSpPr>
          <p:nvPr/>
        </p:nvSpPr>
        <p:spPr>
          <a:xfrm>
            <a:off x="45720" y="1615440"/>
            <a:ext cx="12094210" cy="237617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8" name="object 8"/>
          <p:cNvSpPr>
            <a:extLst>
              <a:ext uri="smNativeData">
                <pr:smNativeData xmlns:pr="smNativeData" xmlns="smNativeData" val="SMDATA_15_DkmYZB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QUAALwaAACdKQAAZBwAABAgAAAmAAAACAAAAP//////////"/>
              </a:ext>
            </a:extLst>
          </p:cNvSpPr>
          <p:nvPr/>
        </p:nvSpPr>
        <p:spPr>
          <a:xfrm>
            <a:off x="902335" y="4345940"/>
            <a:ext cx="5862320" cy="269240"/>
          </a:xfrm>
          <a:prstGeom prst="rect">
            <a:avLst/>
          </a:prstGeom>
          <a:noFill/>
          <a:ln>
            <a:noFill/>
          </a:ln>
          <a:effectLst/>
        </p:spPr>
        <p:txBody>
          <a:bodyPr vert="horz" wrap="square" lIns="0" tIns="12065" rIns="0" bIns="0" numCol="1" spcCol="215900" anchor="t"/>
          <a:lstStyle/>
          <a:p>
            <a:pPr marL="12700">
              <a:lnSpc>
                <a:spcPct val="100000"/>
              </a:lnSpc>
              <a:spcBef>
                <a:spcPts val="95"/>
              </a:spcBef>
              <a:defRPr lang="en-us"/>
            </a:pPr>
            <a:r>
              <a:rPr lang="en-us" sz="1600" cap="none">
                <a:latin typeface="Carlito" pitchFamily="2" charset="0"/>
                <a:ea typeface="Calibri" pitchFamily="2" charset="0"/>
                <a:cs typeface="Calibri" pitchFamily="2" charset="0"/>
              </a:rPr>
              <a:t>Green indicates successful launch; Purple indicates unsuccessful</a:t>
            </a:r>
            <a:r>
              <a:rPr lang="en-us" sz="1600" cap="none" spc="2">
                <a:latin typeface="Carlito" pitchFamily="2" charset="0"/>
                <a:ea typeface="Calibri" pitchFamily="2" charset="0"/>
                <a:cs typeface="Calibri" pitchFamily="2" charset="0"/>
              </a:rPr>
              <a:t> </a:t>
            </a:r>
            <a:r>
              <a:rPr lang="en-us" sz="1600" cap="none">
                <a:latin typeface="Carlito" pitchFamily="2" charset="0"/>
                <a:ea typeface="Calibri" pitchFamily="2" charset="0"/>
                <a:cs typeface="Calibri" pitchFamily="2" charset="0"/>
              </a:rPr>
              <a:t>launch.</a:t>
            </a:r>
            <a:endParaRPr lang="en-us" sz="1600" cap="none">
              <a:latin typeface="Carlito" pitchFamily="2" charset="0"/>
              <a:ea typeface="Calibri" pitchFamily="2" charset="0"/>
              <a:cs typeface="Calibri" pitchFamily="2" charset="0"/>
            </a:endParaRPr>
          </a:p>
        </p:txBody>
      </p:sp>
      <p:sp>
        <p:nvSpPr>
          <p:cNvPr id="9" name="object 9"/>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9791-DFD2-3261-9CDF-2934D9916A7C}" type="slidenum">
              <a:t>22</a:t>
            </a:fld>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JkAAAAfAAAAVAAAAAAAAAAAAAAAAAAAAAAAAAAAAAAAAAAAAAAAAAAAAAAAAAAAAAAAAAAAAAAAAAAAAAAAAAAAAAAAAAAAAAAAAAAAAAAAAAAAAAAAAAAAAAAAAAAAACEAAAAYAAAAFAAAAAAAAAA8HgAA+0oAADAqAAAQAAAAJgAAAAgAAAD/////AAAAAA=="/>
              </a:ext>
            </a:extLst>
          </p:cNvGrpSpPr>
          <p:nvPr/>
        </p:nvGrpSpPr>
        <p:grpSpPr>
          <a:xfrm>
            <a:off x="0" y="4914900"/>
            <a:ext cx="12188825" cy="1943100"/>
            <a:chOff x="0" y="4914900"/>
            <a:chExt cx="12188825" cy="19431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KEeAAD7SgAAMCoAAAAAAAAmAAAACAAAAP//////////"/>
                </a:ext>
              </a:extLst>
            </p:cNvSpPr>
            <p:nvPr/>
          </p:nvSpPr>
          <p:spPr>
            <a:xfrm>
              <a:off x="0" y="4979035"/>
              <a:ext cx="12188825" cy="1878965"/>
            </a:xfrm>
            <a:custGeom>
              <a:avLst/>
              <a:gdLst/>
              <a:ahLst/>
              <a:cxnLst/>
              <a:rect l="0" t="0" r="12188825" b="1878965"/>
              <a:pathLst>
                <a:path w="12188825" h="1878965">
                  <a:moveTo>
                    <a:pt x="12188260" y="0"/>
                  </a:moveTo>
                  <a:lnTo>
                    <a:pt x="0" y="0"/>
                  </a:lnTo>
                  <a:lnTo>
                    <a:pt x="0" y="1878617"/>
                  </a:lnTo>
                  <a:lnTo>
                    <a:pt x="12188260" y="1878617"/>
                  </a:lnTo>
                  <a:lnTo>
                    <a:pt x="12188260"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AAAAADweAAD7SgAAoR4AAAAAAAAmAAAACAAAAP//////////"/>
                </a:ext>
              </a:extLst>
            </p:cNvSpPr>
            <p:nvPr/>
          </p:nvSpPr>
          <p:spPr>
            <a:xfrm>
              <a:off x="0" y="4914900"/>
              <a:ext cx="12188825" cy="64135"/>
            </a:xfrm>
            <a:custGeom>
              <a:avLst/>
              <a:gdLst/>
              <a:ahLst/>
              <a:cxnLst/>
              <a:rect l="0" t="0" r="12188825" b="64135"/>
              <a:pathLst>
                <a:path w="12188825" h="64135">
                  <a:moveTo>
                    <a:pt x="12188260" y="0"/>
                  </a:moveTo>
                  <a:lnTo>
                    <a:pt x="0" y="0"/>
                  </a:lnTo>
                  <a:lnTo>
                    <a:pt x="0" y="63879"/>
                  </a:lnTo>
                  <a:lnTo>
                    <a:pt x="12188260" y="63879"/>
                  </a:lnTo>
                  <a:lnTo>
                    <a:pt x="12188260"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spLocks noGrp="1" noChangeArrowheads="1"/>
            <a:extLst>
              <a:ext uri="smNativeData">
                <pr:smNativeData xmlns:pr="smNativeData" xmlns="smNativeData" val="SMDATA_15_DkmYZBMAAAAlAAAAZAAAAA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cAABkDAAAWMAAAlQYAABAAAAAmAAAACAAAAH1w////////"/>
              </a:ext>
            </a:extLst>
          </p:cNvSpPr>
          <p:nvPr>
            <p:ph type="title"/>
          </p:nvPr>
        </p:nvSpPr>
        <p:spPr>
          <a:xfrm>
            <a:off x="1176020" y="503555"/>
            <a:ext cx="6640830" cy="5664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3600" cap="none" spc="-3">
                <a:solidFill>
                  <a:srgbClr val="BB562C"/>
                </a:solidFill>
              </a:rPr>
              <a:t>Launch Success Yearly Trend</a:t>
            </a:r>
            <a:endParaRPr lang="en-us" sz="3600" cap="none"/>
          </a:p>
        </p:txBody>
      </p:sp>
      <p:sp>
        <p:nvSpPr>
          <p:cNvPr id="6" name="object 6"/>
          <p:cNvSpPr>
            <a:extLst>
              <a:ext uri="smNativeData">
                <pr:smNativeData xmlns:pr="smNativeData" xmlns="smNativeData" val="SMDATA_15_DkmYZBMAAAAlAAAAZAAAAE0AAAAAAAAAAG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cAAPMeAAACLAAAviIAABAgAAAmAAAACAAAAP//////////"/>
              </a:ext>
            </a:extLst>
          </p:cNvSpPr>
          <p:nvPr/>
        </p:nvSpPr>
        <p:spPr>
          <a:xfrm>
            <a:off x="1176020" y="5031105"/>
            <a:ext cx="5977890" cy="616585"/>
          </a:xfrm>
          <a:prstGeom prst="rect">
            <a:avLst/>
          </a:prstGeom>
          <a:noFill/>
          <a:ln>
            <a:noFill/>
          </a:ln>
          <a:effectLst/>
        </p:spPr>
        <p:txBody>
          <a:bodyPr vert="horz" wrap="square" lIns="0" tIns="64135" rIns="0" bIns="0" numCol="1" spcCol="215900" anchor="t"/>
          <a:lstStyle/>
          <a:p>
            <a:pPr marL="12700">
              <a:lnSpc>
                <a:spcPct val="100000"/>
              </a:lnSpc>
              <a:spcBef>
                <a:spcPts val="505"/>
              </a:spcBef>
              <a:defRPr lang="en-us"/>
            </a:pPr>
            <a:r>
              <a:rPr lang="en-us" sz="1600" cap="none">
                <a:solidFill>
                  <a:srgbClr val="FFFFFF"/>
                </a:solidFill>
                <a:latin typeface="Carlito" pitchFamily="2" charset="0"/>
                <a:ea typeface="Calibri" pitchFamily="2" charset="0"/>
                <a:cs typeface="Calibri" pitchFamily="2" charset="0"/>
              </a:rPr>
              <a:t>Success generally increases over time since 2013 with a slight dip in 2018</a:t>
            </a:r>
            <a:endParaRPr lang="en-us" sz="1600" cap="none">
              <a:latin typeface="Carlito" pitchFamily="2" charset="0"/>
              <a:ea typeface="Calibri" pitchFamily="2" charset="0"/>
              <a:cs typeface="Calibri" pitchFamily="2" charset="0"/>
            </a:endParaRPr>
          </a:p>
          <a:p>
            <a:pPr marL="12700">
              <a:lnSpc>
                <a:spcPct val="100000"/>
              </a:lnSpc>
              <a:spcBef>
                <a:spcPts val="405"/>
              </a:spcBef>
              <a:defRPr lang="en-us"/>
            </a:pPr>
            <a:r>
              <a:rPr lang="en-us" sz="1600" cap="none">
                <a:solidFill>
                  <a:srgbClr val="FFFFFF"/>
                </a:solidFill>
                <a:latin typeface="Carlito" pitchFamily="2" charset="0"/>
                <a:ea typeface="Calibri" pitchFamily="2" charset="0"/>
                <a:cs typeface="Calibri" pitchFamily="2" charset="0"/>
              </a:rPr>
              <a:t>Success in recent years at around 80%</a:t>
            </a:r>
            <a:endParaRPr lang="en-us" sz="1600" cap="none">
              <a:latin typeface="Carlito" pitchFamily="2" charset="0"/>
              <a:ea typeface="Calibri" pitchFamily="2" charset="0"/>
              <a:cs typeface="Calibri" pitchFamily="2" charset="0"/>
            </a:endParaRPr>
          </a:p>
        </p:txBody>
      </p:sp>
      <p:sp>
        <p:nvSpPr>
          <p:cNvPr id="7"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Kjhzv9+sENBilZozYLhSV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SBOg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w8AACIJAADeKwAA5BsAABAAAAAmAAAACAAAAP//////////"/>
              </a:ext>
            </a:extLst>
          </p:cNvSpPr>
          <p:nvPr/>
        </p:nvSpPr>
        <p:spPr>
          <a:xfrm>
            <a:off x="2564765" y="1484630"/>
            <a:ext cx="4566285" cy="304927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8" name="object 8"/>
          <p:cNvSpPr>
            <a:extLst>
              <a:ext uri="smNativeData">
                <pr:smNativeData xmlns:pr="smNativeData" xmlns="smNativeData" val="SMDATA_15_DkmYZB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oy0AAOsQAADIOQAAExQAABAgAAAmAAAACAAAAP//////////"/>
              </a:ext>
            </a:extLst>
          </p:cNvSpPr>
          <p:nvPr/>
        </p:nvSpPr>
        <p:spPr>
          <a:xfrm>
            <a:off x="7418705" y="2750185"/>
            <a:ext cx="1974215" cy="513080"/>
          </a:xfrm>
          <a:prstGeom prst="rect">
            <a:avLst/>
          </a:prstGeom>
          <a:noFill/>
          <a:ln>
            <a:noFill/>
          </a:ln>
          <a:effectLst/>
        </p:spPr>
        <p:txBody>
          <a:bodyPr vert="horz" wrap="square" lIns="0" tIns="12065" rIns="0" bIns="0" numCol="1" spcCol="215900" anchor="t"/>
          <a:lstStyle/>
          <a:p>
            <a:pPr marL="12700" marR="5080">
              <a:lnSpc>
                <a:spcPct val="100000"/>
              </a:lnSpc>
              <a:spcBef>
                <a:spcPts val="95"/>
              </a:spcBef>
              <a:defRPr lang="en-us"/>
            </a:pPr>
            <a:r>
              <a:rPr lang="en-us" sz="1600" cap="none">
                <a:latin typeface="Carlito" pitchFamily="2" charset="0"/>
                <a:ea typeface="Calibri" pitchFamily="2" charset="0"/>
                <a:cs typeface="Calibri" pitchFamily="2" charset="0"/>
              </a:rPr>
              <a:t>95% confidence interval  (light blue shading)</a:t>
            </a:r>
            <a:endParaRPr lang="en-us" sz="1600" cap="none">
              <a:latin typeface="Carlito" pitchFamily="2" charset="0"/>
              <a:ea typeface="Calibri" pitchFamily="2" charset="0"/>
              <a:cs typeface="Calibri" pitchFamily="2" charset="0"/>
            </a:endParaRPr>
          </a:p>
        </p:txBody>
      </p:sp>
      <p:sp>
        <p:nvSpPr>
          <p:cNvPr id="9" name="object 9"/>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A5E6-A8D2-3253-9CDF-5E06EB916A0B}" type="slidenum">
              <a:t>23</a:t>
            </a:fld>
          </a:p>
        </p:txBody>
      </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wYAAJECAADUOgAAOgoAABAgAAAmAAAACAAAAP//////////"/>
              </a:ext>
            </a:extLst>
          </p:cNvSpPr>
          <p:nvPr/>
        </p:nvSpPr>
        <p:spPr>
          <a:xfrm>
            <a:off x="1089025" y="417195"/>
            <a:ext cx="8474075" cy="1245235"/>
          </a:xfrm>
          <a:prstGeom prst="rect">
            <a:avLst/>
          </a:prstGeom>
          <a:noFill/>
          <a:ln>
            <a:noFill/>
          </a:ln>
          <a:effectLst/>
        </p:spPr>
        <p:txBody>
          <a:bodyPr vert="horz" wrap="square" lIns="0" tIns="13335" rIns="0" bIns="0" numCol="1" spcCol="215900" anchor="t"/>
          <a:lstStyle/>
          <a:p>
            <a:pPr marL="12700">
              <a:lnSpc>
                <a:spcPct val="100000"/>
              </a:lnSpc>
              <a:spcBef>
                <a:spcPts val="105"/>
              </a:spcBef>
              <a:defRPr lang="en-us"/>
            </a:pPr>
            <a:r>
              <a:rPr lang="en-us" sz="8000" cap="none" spc="-7">
                <a:solidFill>
                  <a:srgbClr val="242424"/>
                </a:solidFill>
                <a:latin typeface="Arial" pitchFamily="2" charset="0"/>
                <a:ea typeface="Calibri" pitchFamily="2" charset="0"/>
                <a:cs typeface="Calibri" pitchFamily="2" charset="0"/>
              </a:rPr>
              <a:t>EDA </a:t>
            </a:r>
            <a:r>
              <a:rPr lang="en-us" sz="8000" cap="none">
                <a:solidFill>
                  <a:srgbClr val="242424"/>
                </a:solidFill>
                <a:latin typeface="Arial" pitchFamily="2" charset="0"/>
                <a:ea typeface="Calibri" pitchFamily="2" charset="0"/>
                <a:cs typeface="Calibri" pitchFamily="2" charset="0"/>
              </a:rPr>
              <a:t>with</a:t>
            </a:r>
            <a:r>
              <a:rPr lang="en-us" sz="8000" cap="none" spc="-7">
                <a:solidFill>
                  <a:srgbClr val="242424"/>
                </a:solidFill>
                <a:latin typeface="Arial" pitchFamily="2" charset="0"/>
                <a:ea typeface="Calibri" pitchFamily="2" charset="0"/>
                <a:cs typeface="Calibri" pitchFamily="2" charset="0"/>
              </a:rPr>
              <a:t> SQL</a:t>
            </a:r>
            <a:endParaRPr lang="en-us" sz="8000" cap="none">
              <a:latin typeface="Arial" pitchFamily="2" charset="0"/>
              <a:ea typeface="Calibri" pitchFamily="2" charset="0"/>
              <a:cs typeface="Calibri" pitchFamily="2" charset="0"/>
            </a:endParaRPr>
          </a:p>
        </p:txBody>
      </p:sp>
      <p:sp>
        <p:nvSpPr>
          <p:cNvPr id="3" name="object 4"/>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CEDB-95D2-3238-9CDF-636D80916A36}" type="slidenum">
              <a:t>24</a:t>
            </a:fld>
          </a:p>
        </p:txBody>
      </p:sp>
      <p:sp>
        <p:nvSpPr>
          <p:cNvPr id="4" name="object 3"/>
          <p:cNvSpPr>
            <a:extLst>
              <a:ext uri="smNativeData">
                <pr:smNativeData xmlns:pr="smNativeData" xmlns="smNativeData" val="SMDATA_15_DkmYZBMAAAAlAAAAZAAAAA0AAAAAAAAAAP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cAAKINAABIQQAAZiAAABAAAAAmAAAACAAAAP//////////"/>
              </a:ext>
            </a:extLst>
          </p:cNvSpPr>
          <p:nvPr/>
        </p:nvSpPr>
        <p:spPr>
          <a:xfrm>
            <a:off x="1176020" y="2216150"/>
            <a:ext cx="9436100" cy="3050540"/>
          </a:xfrm>
          <a:prstGeom prst="rect">
            <a:avLst/>
          </a:prstGeom>
          <a:noFill/>
          <a:ln>
            <a:noFill/>
          </a:ln>
          <a:effectLst/>
        </p:spPr>
        <p:txBody>
          <a:bodyPr vert="horz" wrap="square" lIns="0" tIns="156210" rIns="0" bIns="0" numCol="1" spcCol="215900" anchor="t"/>
          <a:lstStyle/>
          <a:p>
            <a:pPr marL="12700" defTabSz="914400">
              <a:lnSpc>
                <a:spcPct val="100000"/>
              </a:lnSpc>
              <a:spcBef>
                <a:spcPts val="1230"/>
              </a:spcBef>
              <a:tabLst>
                <a:tab pos="2051685" algn="l"/>
                <a:tab pos="4216400" algn="l"/>
                <a:tab pos="5087620" algn="l"/>
                <a:tab pos="5720080" algn="l"/>
              </a:tabLst>
              <a:defRPr lang="en-us"/>
            </a:pPr>
            <a:r>
              <a:rPr lang="en-us" sz="2400" cap="none">
                <a:solidFill>
                  <a:srgbClr val="616E52"/>
                </a:solidFill>
                <a:latin typeface="Arial" pitchFamily="2" charset="0"/>
                <a:ea typeface="Calibri" pitchFamily="2" charset="0"/>
                <a:cs typeface="Calibri" pitchFamily="2" charset="0"/>
              </a:rPr>
              <a:t>EXPLORATORY DATA  ANALYSIS WITH	SQL	DB2</a:t>
            </a:r>
            <a:endParaRPr lang="en-us" sz="2400" cap="none">
              <a:latin typeface="Arial" pitchFamily="2" charset="0"/>
              <a:ea typeface="Calibri" pitchFamily="2" charset="0"/>
              <a:cs typeface="Calibri" pitchFamily="2" charset="0"/>
            </a:endParaRPr>
          </a:p>
          <a:p>
            <a:pPr marL="12700" defTabSz="914400">
              <a:lnSpc>
                <a:spcPct val="100000"/>
              </a:lnSpc>
              <a:spcBef>
                <a:spcPts val="1130"/>
              </a:spcBef>
              <a:tabLst>
                <a:tab pos="1867535" algn="l"/>
                <a:tab pos="2279015" algn="l"/>
                <a:tab pos="3546475" algn="l"/>
                <a:tab pos="4426585" algn="l"/>
              </a:tabLst>
              <a:defRPr lang="en-us"/>
            </a:pPr>
            <a:r>
              <a:rPr lang="en-us" sz="2400" cap="none">
                <a:solidFill>
                  <a:srgbClr val="616E52"/>
                </a:solidFill>
                <a:latin typeface="Arial" pitchFamily="2" charset="0"/>
                <a:ea typeface="Calibri" pitchFamily="2" charset="0"/>
                <a:cs typeface="Calibri" pitchFamily="2" charset="0"/>
              </a:rPr>
              <a:t>INTEGRATED IN PYTHON WITH	 SQL ALCHEMY</a:t>
            </a:r>
            <a:endParaRPr lang="en-us" sz="2400" cap="none">
              <a:latin typeface="Arial" pitchFamily="2" charset="0"/>
              <a:ea typeface="Calibri" pitchFamily="2" charset="0"/>
              <a:cs typeface="Calibri" pitchFamily="2" charset="0"/>
            </a:endParaRPr>
          </a:p>
        </p:txBody>
      </p:sp>
    </p:spTree>
  </p:cSld>
  <p:clrMapOvr>
    <a:masterClrMapping/>
  </p:clrMapOvr>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QUAAFgDAABsOQAAAAgAABAgAAAmAAAACAAAAH1w////////"/>
              </a:ext>
            </a:extLst>
          </p:cNvSpPr>
          <p:nvPr>
            <p:ph type="title"/>
          </p:nvPr>
        </p:nvSpPr>
        <p:spPr>
          <a:xfrm>
            <a:off x="917575" y="543560"/>
            <a:ext cx="8416925"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t>All </a:t>
            </a:r>
            <a:r>
              <a:rPr lang="en-us" cap="none" spc="-4"/>
              <a:t>Launch </a:t>
            </a:r>
            <a:r>
              <a:t>Site</a:t>
            </a:r>
            <a:r>
              <a:rPr lang="en-us" cap="none" spc="-4"/>
              <a:t> Names</a:t>
            </a:r>
            <a:endParaRPr lang="en-us" cap="none" spc="-4"/>
          </a:p>
        </p:txBody>
      </p:sp>
      <p:sp>
        <p:nvSpPr>
          <p:cNvPr id="4" name="object 4"/>
          <p:cNvSpPr>
            <a:extLst>
              <a:ext uri="smNativeData">
                <pr:smNativeData xmlns:pr="smNativeData" xmlns="smNativeData" val="SMDATA_15_DkmYZBMAAAAlAAAAZAAAAE0AAAAAAAAAAAQB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Eh0AACQLAAAOQwAArxoAABAgAAAmAAAACAAAAP//////////"/>
              </a:ext>
            </a:extLst>
          </p:cNvSpPr>
          <p:nvPr/>
        </p:nvSpPr>
        <p:spPr>
          <a:xfrm>
            <a:off x="4725670" y="1811020"/>
            <a:ext cx="6174740" cy="2526665"/>
          </a:xfrm>
          <a:prstGeom prst="rect">
            <a:avLst/>
          </a:prstGeom>
          <a:noFill/>
          <a:ln>
            <a:noFill/>
          </a:ln>
          <a:effectLst/>
        </p:spPr>
        <p:txBody>
          <a:bodyPr vert="horz" wrap="square" lIns="0" tIns="165100" rIns="0" bIns="0" numCol="1" spcCol="215900" anchor="t"/>
          <a:lstStyle/>
          <a:p>
            <a:pPr marL="12700">
              <a:lnSpc>
                <a:spcPct val="100000"/>
              </a:lnSpc>
              <a:spcBef>
                <a:spcPts val="1300"/>
              </a:spcBef>
              <a:defRPr lang="en-us"/>
            </a:pPr>
            <a:r>
              <a:rPr lang="en-us" sz="2000" cap="none">
                <a:solidFill>
                  <a:srgbClr val="404040"/>
                </a:solidFill>
                <a:latin typeface="Carlito" pitchFamily="2" charset="0"/>
                <a:ea typeface="Calibri" pitchFamily="2" charset="0"/>
                <a:cs typeface="Calibri" pitchFamily="2" charset="0"/>
              </a:rPr>
              <a:t>Query unique launch site names from database.</a:t>
            </a:r>
            <a:endParaRPr lang="en-us" sz="2000" cap="none">
              <a:latin typeface="Carlito" pitchFamily="2" charset="0"/>
              <a:ea typeface="Calibri" pitchFamily="2" charset="0"/>
              <a:cs typeface="Calibri" pitchFamily="2" charset="0"/>
            </a:endParaRPr>
          </a:p>
          <a:p>
            <a:pPr marL="12700">
              <a:lnSpc>
                <a:spcPts val="2300"/>
              </a:lnSpc>
              <a:spcBef>
                <a:spcPts val="1200"/>
              </a:spcBef>
              <a:defRPr lang="en-us"/>
            </a:pPr>
            <a:r>
              <a:rPr lang="en-us" sz="2000" cap="none">
                <a:solidFill>
                  <a:srgbClr val="404040"/>
                </a:solidFill>
                <a:latin typeface="Carlito" pitchFamily="2" charset="0"/>
                <a:ea typeface="Calibri" pitchFamily="2" charset="0"/>
                <a:cs typeface="Calibri" pitchFamily="2" charset="0"/>
              </a:rPr>
              <a:t>CCAFS SLC-40 and CCAFSSLC-40 likely all represent the same</a:t>
            </a:r>
            <a:endParaRPr lang="en-us" sz="2000" cap="none">
              <a:latin typeface="Carlito" pitchFamily="2" charset="0"/>
              <a:ea typeface="Calibri" pitchFamily="2" charset="0"/>
              <a:cs typeface="Calibri" pitchFamily="2" charset="0"/>
            </a:endParaRPr>
          </a:p>
          <a:p>
            <a:pPr marL="12700">
              <a:lnSpc>
                <a:spcPts val="2300"/>
              </a:lnSpc>
              <a:defRPr lang="en-us"/>
            </a:pPr>
            <a:r>
              <a:rPr lang="en-us" sz="2000" cap="none">
                <a:solidFill>
                  <a:srgbClr val="404040"/>
                </a:solidFill>
                <a:latin typeface="Carlito" pitchFamily="2" charset="0"/>
                <a:ea typeface="Calibri" pitchFamily="2" charset="0"/>
                <a:cs typeface="Calibri" pitchFamily="2" charset="0"/>
              </a:rPr>
              <a:t>launch site with data entry errors.</a:t>
            </a:r>
            <a:endParaRPr lang="en-us" sz="2000" cap="none">
              <a:latin typeface="Carlito" pitchFamily="2" charset="0"/>
              <a:ea typeface="Calibri" pitchFamily="2" charset="0"/>
              <a:cs typeface="Calibri" pitchFamily="2" charset="0"/>
            </a:endParaRPr>
          </a:p>
          <a:p>
            <a:pPr marL="12700" marR="2114550">
              <a:lnSpc>
                <a:spcPct val="141000"/>
              </a:lnSpc>
              <a:spcBef>
                <a:spcPts val="110"/>
              </a:spcBef>
              <a:defRPr lang="en-us"/>
            </a:pPr>
            <a:r>
              <a:rPr lang="en-us" sz="2000" cap="none">
                <a:solidFill>
                  <a:srgbClr val="404040"/>
                </a:solidFill>
                <a:latin typeface="Carlito" pitchFamily="2" charset="0"/>
                <a:ea typeface="Calibri" pitchFamily="2" charset="0"/>
                <a:cs typeface="Calibri" pitchFamily="2" charset="0"/>
              </a:rPr>
              <a:t>CCAFS LC-40 was the previous name.  Likely only 3 unique launch_site values:  CCAFS SLC-40, KSC LC-39A,</a:t>
            </a:r>
            <a:r>
              <a:rPr lang="en-us" sz="2000" cap="none" spc="-2">
                <a:solidFill>
                  <a:srgbClr val="404040"/>
                </a:solidFill>
                <a:latin typeface="Carlito" pitchFamily="2" charset="0"/>
                <a:ea typeface="Calibri" pitchFamily="2" charset="0"/>
                <a:cs typeface="Calibri" pitchFamily="2" charset="0"/>
              </a:rPr>
              <a:t> </a:t>
            </a:r>
            <a:r>
              <a:rPr lang="en-us" sz="2000" cap="none">
                <a:solidFill>
                  <a:srgbClr val="404040"/>
                </a:solidFill>
                <a:latin typeface="Carlito" pitchFamily="2" charset="0"/>
                <a:ea typeface="Calibri" pitchFamily="2" charset="0"/>
                <a:cs typeface="Calibri" pitchFamily="2" charset="0"/>
              </a:rPr>
              <a:t>VAFB SLC-4E</a:t>
            </a:r>
            <a:endParaRPr lang="en-us" sz="2000" cap="none">
              <a:latin typeface="Carlito" pitchFamily="2" charset="0"/>
              <a:ea typeface="Calibri" pitchFamily="2" charset="0"/>
              <a:cs typeface="Calibri" pitchFamily="2" charset="0"/>
            </a:endParaR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MSW+hYtEqVJu8XoTkr25Z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gcAAF4MAAAWGwAAXR0AABAAAAAmAAAACAAAAP//////////"/>
              </a:ext>
            </a:extLst>
          </p:cNvSpPr>
          <p:nvPr/>
        </p:nvSpPr>
        <p:spPr>
          <a:xfrm>
            <a:off x="1182370" y="2010410"/>
            <a:ext cx="3220720" cy="276288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EB9A-D4D2-321D-9CDF-2248A5916A77}" type="slidenum">
              <a:t>25</a:t>
            </a:fld>
          </a:p>
        </p:txBody>
      </p:sp>
    </p:spTree>
  </p:cSld>
  <p:clrMapOvr>
    <a:masterClrMapping/>
  </p:clrMapOvr>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OgYAACkFAABpSgAApQkAABAgAAAmAAAACAAAAH1w////////"/>
              </a:ext>
            </a:extLst>
          </p:cNvSpPr>
          <p:nvPr>
            <p:ph type="title"/>
          </p:nvPr>
        </p:nvSpPr>
        <p:spPr>
          <a:xfrm>
            <a:off x="1012190" y="838835"/>
            <a:ext cx="11083925" cy="72898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700" cap="none">
                <a:solidFill>
                  <a:srgbClr val="404040"/>
                </a:solidFill>
                <a:latin typeface="Arial" pitchFamily="2" charset="0"/>
                <a:ea typeface="Arial" pitchFamily="2" charset="0"/>
                <a:cs typeface="Arial" pitchFamily="2" charset="0"/>
              </a:defRPr>
            </a:pPr>
            <a:r>
              <a:rPr lang="en-us" cap="none" spc="-4"/>
              <a:t>Launch </a:t>
            </a:r>
            <a:r>
              <a:t>Site </a:t>
            </a:r>
            <a:r>
              <a:rPr lang="en-us" cap="none" spc="-4"/>
              <a:t>Names </a:t>
            </a:r>
            <a:r>
              <a:t>Beginning with</a:t>
            </a:r>
            <a:r>
              <a:rPr lang="en-us" cap="none" spc="-4"/>
              <a:t> `CCA`</a:t>
            </a:r>
            <a:endParaRPr lang="en-us" cap="none" spc="-4"/>
          </a:p>
        </p:txBody>
      </p:sp>
      <p:sp>
        <p:nvSpPr>
          <p:cNvPr id="4" name="object 4"/>
          <p:cNvSpPr>
            <a:extLst>
              <a:ext uri="smNativeData">
                <pr:smNativeData xmlns:pr="smNativeData" xmlns="smNativeData" val="SMDATA_15_DkmYZBMAAAAlAAAAZAAAAE0AAAAAAAAAAEs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zkAADAPAADFRAAA+hcAABAgAAAmAAAACAAAAP//////////"/>
              </a:ext>
            </a:extLst>
          </p:cNvSpPr>
          <p:nvPr/>
        </p:nvSpPr>
        <p:spPr>
          <a:xfrm>
            <a:off x="9341485" y="2468880"/>
            <a:ext cx="1837690" cy="1428750"/>
          </a:xfrm>
          <a:prstGeom prst="rect">
            <a:avLst/>
          </a:prstGeom>
          <a:noFill/>
          <a:ln>
            <a:noFill/>
          </a:ln>
          <a:effectLst/>
        </p:spPr>
        <p:txBody>
          <a:bodyPr vert="horz" wrap="square" lIns="0" tIns="47625" rIns="0" bIns="0" numCol="1" spcCol="215900" anchor="t"/>
          <a:lstStyle/>
          <a:p>
            <a:pPr marL="12700" marR="5080">
              <a:lnSpc>
                <a:spcPts val="2160"/>
              </a:lnSpc>
              <a:spcBef>
                <a:spcPts val="375"/>
              </a:spcBef>
              <a:defRPr lang="en-us"/>
            </a:pPr>
            <a:r>
              <a:rPr lang="en-us" sz="2000" cap="none">
                <a:solidFill>
                  <a:srgbClr val="404040"/>
                </a:solidFill>
                <a:latin typeface="Carlito" pitchFamily="2" charset="0"/>
                <a:ea typeface="Calibri" pitchFamily="2" charset="0"/>
                <a:cs typeface="Calibri" pitchFamily="2" charset="0"/>
              </a:rPr>
              <a:t>First five entries  in database with  Launch Site name  beginning with  CCA.</a:t>
            </a:r>
            <a:endParaRPr lang="en-us" sz="2000" cap="none">
              <a:latin typeface="Carlito" pitchFamily="2" charset="0"/>
              <a:ea typeface="Calibri" pitchFamily="2" charset="0"/>
              <a:cs typeface="Calibri" pitchFamily="2" charset="0"/>
            </a:endParaR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Kyt5wgf/VFGp7kfQooFWPk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wUAAGYLAABCOAAA5R8AABAAAAAmAAAACAAAAP//////////"/>
              </a:ext>
            </a:extLst>
          </p:cNvSpPr>
          <p:nvPr/>
        </p:nvSpPr>
        <p:spPr>
          <a:xfrm>
            <a:off x="873125" y="1852930"/>
            <a:ext cx="8272145" cy="333184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D109-47D2-3227-9CDF-B1729F916AE4}" type="slidenum">
              <a:t>26</a:t>
            </a:fld>
          </a:p>
        </p:txBody>
      </p:sp>
    </p:spTree>
  </p:cSld>
  <p:clrMapOvr>
    <a:masterClrMapping/>
  </p:clrMapOvr>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UAAFgDAABpQQAAAAgAABAgAAAmAAAACAAAAH1w////////"/>
              </a:ext>
            </a:extLst>
          </p:cNvSpPr>
          <p:nvPr>
            <p:ph type="title"/>
          </p:nvPr>
        </p:nvSpPr>
        <p:spPr>
          <a:xfrm>
            <a:off x="916940" y="543560"/>
            <a:ext cx="9716135"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t>Total </a:t>
            </a:r>
            <a:r>
              <a:rPr lang="en-us" cap="none" spc="-4"/>
              <a:t>Payload Mass </a:t>
            </a:r>
            <a:r>
              <a:t>from</a:t>
            </a:r>
            <a:r>
              <a:rPr lang="en-us" cap="none" spc="-4"/>
              <a:t> NASA</a:t>
            </a:r>
            <a:endParaRPr lang="en-us" cap="none" spc="-4"/>
          </a:p>
        </p:txBody>
      </p:sp>
      <p:sp>
        <p:nvSpPr>
          <p:cNvPr id="4" name="object 4"/>
          <p:cNvSpPr>
            <a:extLst>
              <a:ext uri="smNativeData">
                <pr:smNativeData xmlns:pr="smNativeData" xmlns="smNativeData" val="SMDATA_15_DkmYZBMAAAAlAAAAZAAAAE0AAAAAAAAAAEs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mS8AAKgNAAAQRQAAmxwAABAgAAAmAAAACAAAAP//////////"/>
              </a:ext>
            </a:extLst>
          </p:cNvSpPr>
          <p:nvPr/>
        </p:nvSpPr>
        <p:spPr>
          <a:xfrm>
            <a:off x="7737475" y="2219960"/>
            <a:ext cx="3489325" cy="2430145"/>
          </a:xfrm>
          <a:prstGeom prst="rect">
            <a:avLst/>
          </a:prstGeom>
          <a:noFill/>
          <a:ln>
            <a:noFill/>
          </a:ln>
          <a:effectLst/>
        </p:spPr>
        <p:txBody>
          <a:bodyPr vert="horz" wrap="square" lIns="0" tIns="47625" rIns="0" bIns="0" numCol="1" spcCol="215900" anchor="t"/>
          <a:lstStyle/>
          <a:p>
            <a:pPr marL="12700" marR="5715">
              <a:lnSpc>
                <a:spcPts val="2160"/>
              </a:lnSpc>
              <a:spcBef>
                <a:spcPts val="375"/>
              </a:spcBef>
              <a:defRPr lang="en-us"/>
            </a:pPr>
            <a:r>
              <a:rPr lang="en-us" sz="2000" cap="none">
                <a:solidFill>
                  <a:srgbClr val="404040"/>
                </a:solidFill>
                <a:latin typeface="Carlito" pitchFamily="2" charset="0"/>
                <a:ea typeface="Calibri" pitchFamily="2" charset="0"/>
                <a:cs typeface="Calibri" pitchFamily="2" charset="0"/>
              </a:rPr>
              <a:t>This query sums the total payload  mass in kg where NASA was the  customer.</a:t>
            </a:r>
            <a:endParaRPr lang="en-us" sz="2000" cap="none">
              <a:latin typeface="Carlito" pitchFamily="2" charset="0"/>
              <a:ea typeface="Calibri" pitchFamily="2" charset="0"/>
              <a:cs typeface="Calibri" pitchFamily="2" charset="0"/>
            </a:endParaRPr>
          </a:p>
          <a:p>
            <a:pPr marL="12700" marR="5080">
              <a:lnSpc>
                <a:spcPct val="90000"/>
              </a:lnSpc>
              <a:spcBef>
                <a:spcPts val="1370"/>
              </a:spcBef>
              <a:defRPr lang="en-us"/>
            </a:pPr>
            <a:r>
              <a:rPr lang="en-us" sz="2000" cap="none">
                <a:solidFill>
                  <a:srgbClr val="404040"/>
                </a:solidFill>
                <a:latin typeface="Carlito" pitchFamily="2" charset="0"/>
                <a:ea typeface="Calibri" pitchFamily="2" charset="0"/>
                <a:cs typeface="Calibri" pitchFamily="2" charset="0"/>
              </a:rPr>
              <a:t>CRS stands for Commercial  Resupply Services which indicates  that these payloads were sent to  the International Space Station  (ISS).</a:t>
            </a:r>
            <a:endParaRPr lang="en-us" sz="2000" cap="none">
              <a:latin typeface="Carlito" pitchFamily="2" charset="0"/>
              <a:ea typeface="Calibri" pitchFamily="2" charset="0"/>
              <a:cs typeface="Calibri" pitchFamily="2" charset="0"/>
            </a:endParaR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MQglBsbbWRHsM5v5VA8ASk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1gcAAOwNAADTKgAAoh0AABAAAAAmAAAACAAAAP//////////"/>
              </a:ext>
            </a:extLst>
          </p:cNvSpPr>
          <p:nvPr/>
        </p:nvSpPr>
        <p:spPr>
          <a:xfrm>
            <a:off x="1273810" y="2263140"/>
            <a:ext cx="5687695" cy="255397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EF7B-35D2-3219-9CDF-C34CA1916A96}" type="slidenum">
              <a:t>27</a:t>
            </a:fld>
          </a:p>
        </p:txBody>
      </p:sp>
    </p:spTree>
  </p:cSld>
  <p:clrMapOvr>
    <a:masterClrMapping/>
  </p:clrMapOvr>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1wUAAFgDAADQQQAAAAgAABAgAAAmAAAACAAAAH1w////////"/>
              </a:ext>
            </a:extLst>
          </p:cNvSpPr>
          <p:nvPr>
            <p:ph type="title"/>
          </p:nvPr>
        </p:nvSpPr>
        <p:spPr>
          <a:xfrm>
            <a:off x="949325" y="543560"/>
            <a:ext cx="9749155"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cap="none" spc="-4"/>
              <a:t>Average Payload Mass </a:t>
            </a:r>
            <a:r>
              <a:t>by </a:t>
            </a:r>
            <a:r>
              <a:rPr lang="en-us" cap="none" spc="-4"/>
              <a:t>F9 </a:t>
            </a:r>
            <a:r>
              <a:t>v1.1</a:t>
            </a:r>
          </a:p>
        </p:txBody>
      </p:sp>
      <p:sp>
        <p:nvSpPr>
          <p:cNvPr id="4" name="object 4"/>
          <p:cNvSpPr>
            <a:extLst>
              <a:ext uri="smNativeData">
                <pr:smNativeData xmlns:pr="smNativeData" xmlns="smNativeData" val="SMDATA_15_DkmYZBMAAAAlAAAAZAAAAE0AAAAAAAAAAD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jMAAK0MAADDQwAAIBoAABAgAAAmAAAACAAAAP//////////"/>
              </a:ext>
            </a:extLst>
          </p:cNvSpPr>
          <p:nvPr/>
        </p:nvSpPr>
        <p:spPr>
          <a:xfrm>
            <a:off x="8291830" y="2060575"/>
            <a:ext cx="2723515" cy="2186305"/>
          </a:xfrm>
          <a:prstGeom prst="rect">
            <a:avLst/>
          </a:prstGeom>
          <a:noFill/>
          <a:ln>
            <a:noFill/>
          </a:ln>
          <a:effectLst/>
        </p:spPr>
        <p:txBody>
          <a:bodyPr vert="horz" wrap="square" lIns="0" tIns="38100" rIns="0" bIns="0" numCol="1" spcCol="215900" anchor="t"/>
          <a:lstStyle/>
          <a:p>
            <a:pPr marL="12700" marR="172085">
              <a:lnSpc>
                <a:spcPct val="91000"/>
              </a:lnSpc>
              <a:spcBef>
                <a:spcPts val="300"/>
              </a:spcBef>
              <a:defRPr lang="en-us"/>
            </a:pPr>
            <a:r>
              <a:rPr lang="en-us" sz="2000" cap="none">
                <a:solidFill>
                  <a:srgbClr val="404040"/>
                </a:solidFill>
                <a:latin typeface="Carlito" pitchFamily="2" charset="0"/>
                <a:ea typeface="Calibri" pitchFamily="2" charset="0"/>
                <a:cs typeface="Calibri" pitchFamily="2" charset="0"/>
              </a:rPr>
              <a:t>This query calculates the  average payload mass or  launches which used  booster version F9 v1.1</a:t>
            </a:r>
            <a:endParaRPr lang="en-us" sz="2000" cap="none">
              <a:latin typeface="Carlito" pitchFamily="2" charset="0"/>
              <a:ea typeface="Calibri" pitchFamily="2" charset="0"/>
              <a:cs typeface="Calibri" pitchFamily="2" charset="0"/>
            </a:endParaRPr>
          </a:p>
          <a:p>
            <a:pPr marL="12700" marR="5080">
              <a:lnSpc>
                <a:spcPct val="91000"/>
              </a:lnSpc>
              <a:spcBef>
                <a:spcPts val="1400"/>
              </a:spcBef>
              <a:defRPr lang="en-us"/>
            </a:pPr>
            <a:r>
              <a:rPr lang="en-us" sz="2000" cap="none">
                <a:solidFill>
                  <a:srgbClr val="404040"/>
                </a:solidFill>
                <a:latin typeface="Carlito" pitchFamily="2" charset="0"/>
                <a:ea typeface="Calibri" pitchFamily="2" charset="0"/>
                <a:cs typeface="Calibri" pitchFamily="2" charset="0"/>
              </a:rPr>
              <a:t>Average payload mass of  F9 1.1 is on the low end of  our payload mass range</a:t>
            </a:r>
            <a:endParaRPr lang="en-us" sz="2000" cap="none">
              <a:latin typeface="Carlito" pitchFamily="2" charset="0"/>
              <a:ea typeface="Calibri" pitchFamily="2" charset="0"/>
              <a:cs typeface="Calibri" pitchFamily="2" charset="0"/>
            </a:endParaR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IXUdAqMTT5MktAg6V0JLQ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bwcAABYNAACWLgAAvh4AABAAAAAmAAAACAAAAP//////////"/>
              </a:ext>
            </a:extLst>
          </p:cNvSpPr>
          <p:nvPr/>
        </p:nvSpPr>
        <p:spPr>
          <a:xfrm>
            <a:off x="1208405" y="2127250"/>
            <a:ext cx="6364605" cy="287020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9BF3-BDD2-326D-9CDF-4B38D5916A1E}" type="slidenum">
              <a:t>28</a:t>
            </a:fld>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1AMAAFgDAAC7SAAA1AcAABAgAAAmAAAACAAAAH1w////////"/>
              </a:ext>
            </a:extLst>
          </p:cNvSpPr>
          <p:nvPr>
            <p:ph type="title"/>
          </p:nvPr>
        </p:nvSpPr>
        <p:spPr>
          <a:xfrm>
            <a:off x="622300" y="543560"/>
            <a:ext cx="11200765" cy="72898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700" cap="none">
                <a:solidFill>
                  <a:srgbClr val="404040"/>
                </a:solidFill>
                <a:latin typeface="Arial" pitchFamily="2" charset="0"/>
                <a:ea typeface="Arial" pitchFamily="2" charset="0"/>
                <a:cs typeface="Arial" pitchFamily="2" charset="0"/>
              </a:defRPr>
            </a:pPr>
            <a:r>
              <a:t>First </a:t>
            </a:r>
            <a:r>
              <a:rPr lang="en-us" cap="none" spc="-4"/>
              <a:t>Successful </a:t>
            </a:r>
            <a:r>
              <a:t>Ground </a:t>
            </a:r>
            <a:r>
              <a:rPr lang="en-us" cap="none" spc="-4"/>
              <a:t>Pad </a:t>
            </a:r>
            <a:r>
              <a:t>Landing</a:t>
            </a:r>
            <a:r>
              <a:rPr lang="en-us" cap="none" spc="-4"/>
              <a:t> </a:t>
            </a:r>
            <a:r>
              <a:t>Date</a:t>
            </a:r>
          </a:p>
        </p:txBody>
      </p:sp>
      <p:sp>
        <p:nvSpPr>
          <p:cNvPr id="4" name="object 4"/>
          <p:cNvSpPr>
            <a:extLst>
              <a:ext uri="smNativeData">
                <pr:smNativeData xmlns:pr="smNativeData" xmlns="smNativeData" val="SMDATA_15_DkmYZBMAAAAlAAAAZAAAAE0AAAAAAAAAAD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C4AAF0NAAAyQgAA6RsAABAgAAAmAAAACAAAAP//////////"/>
              </a:ext>
            </a:extLst>
          </p:cNvSpPr>
          <p:nvPr/>
        </p:nvSpPr>
        <p:spPr>
          <a:xfrm>
            <a:off x="7520940" y="2172335"/>
            <a:ext cx="3239770" cy="2364740"/>
          </a:xfrm>
          <a:prstGeom prst="rect">
            <a:avLst/>
          </a:prstGeom>
          <a:noFill/>
          <a:ln>
            <a:noFill/>
          </a:ln>
          <a:effectLst/>
        </p:spPr>
        <p:txBody>
          <a:bodyPr vert="horz" wrap="square" lIns="0" tIns="38100" rIns="0" bIns="0" numCol="1" spcCol="215900" anchor="t"/>
          <a:lstStyle/>
          <a:p>
            <a:pPr marL="12700" marR="135255">
              <a:lnSpc>
                <a:spcPct val="91000"/>
              </a:lnSpc>
              <a:spcBef>
                <a:spcPts val="300"/>
              </a:spcBef>
              <a:defRPr lang="en-us"/>
            </a:pPr>
            <a:r>
              <a:rPr lang="en-us" sz="2000" cap="none">
                <a:solidFill>
                  <a:srgbClr val="404040"/>
                </a:solidFill>
                <a:latin typeface="Carlito" pitchFamily="2" charset="0"/>
                <a:ea typeface="Calibri" pitchFamily="2" charset="0"/>
                <a:cs typeface="Calibri" pitchFamily="2" charset="0"/>
              </a:rPr>
              <a:t>This query returns the first  successful ground pad landing  date.</a:t>
            </a:r>
            <a:endParaRPr lang="en-us" sz="2000" cap="none">
              <a:latin typeface="Carlito" pitchFamily="2" charset="0"/>
              <a:ea typeface="Calibri" pitchFamily="2" charset="0"/>
              <a:cs typeface="Calibri" pitchFamily="2" charset="0"/>
            </a:endParaRPr>
          </a:p>
          <a:p>
            <a:pPr marL="12700">
              <a:lnSpc>
                <a:spcPts val="2300"/>
              </a:lnSpc>
              <a:spcBef>
                <a:spcPts val="1200"/>
              </a:spcBef>
              <a:defRPr lang="en-us"/>
            </a:pPr>
            <a:r>
              <a:rPr lang="en-us" sz="2000" cap="none">
                <a:solidFill>
                  <a:srgbClr val="404040"/>
                </a:solidFill>
                <a:latin typeface="Carlito" pitchFamily="2" charset="0"/>
                <a:ea typeface="Calibri" pitchFamily="2" charset="0"/>
                <a:cs typeface="Calibri" pitchFamily="2" charset="0"/>
              </a:rPr>
              <a:t>First ground pad landing wasn’t</a:t>
            </a:r>
            <a:endParaRPr lang="en-us" sz="2000" cap="none">
              <a:latin typeface="Carlito" pitchFamily="2" charset="0"/>
              <a:ea typeface="Calibri" pitchFamily="2" charset="0"/>
              <a:cs typeface="Calibri" pitchFamily="2" charset="0"/>
            </a:endParaRPr>
          </a:p>
          <a:p>
            <a:pPr marL="12700">
              <a:lnSpc>
                <a:spcPts val="2300"/>
              </a:lnSpc>
              <a:defRPr lang="en-us"/>
            </a:pPr>
            <a:r>
              <a:rPr lang="en-us" sz="2000" cap="none">
                <a:solidFill>
                  <a:srgbClr val="404040"/>
                </a:solidFill>
                <a:latin typeface="Carlito" pitchFamily="2" charset="0"/>
                <a:ea typeface="Calibri" pitchFamily="2" charset="0"/>
                <a:cs typeface="Calibri" pitchFamily="2" charset="0"/>
              </a:rPr>
              <a:t>until the end of 2015.</a:t>
            </a:r>
            <a:endParaRPr lang="en-us" sz="2000" cap="none">
              <a:latin typeface="Carlito" pitchFamily="2" charset="0"/>
              <a:ea typeface="Calibri" pitchFamily="2" charset="0"/>
              <a:cs typeface="Calibri" pitchFamily="2" charset="0"/>
            </a:endParaRPr>
          </a:p>
          <a:p>
            <a:pPr marL="12700">
              <a:lnSpc>
                <a:spcPts val="2305"/>
              </a:lnSpc>
              <a:spcBef>
                <a:spcPts val="1200"/>
              </a:spcBef>
              <a:defRPr lang="en-us"/>
            </a:pPr>
            <a:r>
              <a:rPr lang="en-us" sz="2000" cap="none">
                <a:solidFill>
                  <a:srgbClr val="404040"/>
                </a:solidFill>
                <a:latin typeface="Carlito" pitchFamily="2" charset="0"/>
                <a:ea typeface="Calibri" pitchFamily="2" charset="0"/>
                <a:cs typeface="Calibri" pitchFamily="2" charset="0"/>
              </a:rPr>
              <a:t>Successful landings in general</a:t>
            </a:r>
            <a:endParaRPr lang="en-us" sz="2000" cap="none">
              <a:latin typeface="Carlito" pitchFamily="2" charset="0"/>
              <a:ea typeface="Calibri" pitchFamily="2" charset="0"/>
              <a:cs typeface="Calibri" pitchFamily="2" charset="0"/>
            </a:endParaRPr>
          </a:p>
          <a:p>
            <a:pPr marL="12700">
              <a:lnSpc>
                <a:spcPts val="2305"/>
              </a:lnSpc>
              <a:defRPr lang="en-us"/>
            </a:pPr>
            <a:r>
              <a:rPr lang="en-us" sz="2000" cap="none">
                <a:solidFill>
                  <a:srgbClr val="404040"/>
                </a:solidFill>
                <a:latin typeface="Carlito" pitchFamily="2" charset="0"/>
                <a:ea typeface="Calibri" pitchFamily="2" charset="0"/>
                <a:cs typeface="Calibri" pitchFamily="2" charset="0"/>
              </a:rPr>
              <a:t>appear starting 2014.</a:t>
            </a:r>
            <a:endParaRPr lang="en-us" sz="2000" cap="none">
              <a:latin typeface="Carlito" pitchFamily="2" charset="0"/>
              <a:ea typeface="Calibri" pitchFamily="2" charset="0"/>
              <a:cs typeface="Calibri" pitchFamily="2" charset="0"/>
            </a:endParaR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B0umIc5O8RPrsewCLWhRqQ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GQcAAK4NAACoKgAARh8AABAAAAAmAAAACAAAAP//////////"/>
              </a:ext>
            </a:extLst>
          </p:cNvSpPr>
          <p:nvPr/>
        </p:nvSpPr>
        <p:spPr>
          <a:xfrm>
            <a:off x="1153795" y="2223770"/>
            <a:ext cx="5780405" cy="286004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E2F3-BDD2-3214-9CDF-4B41AC916A1E}" type="slidenum">
              <a:t>29</a:t>
            </a:fld>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Slide Number Placeholder 3"/>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EILx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5+bmA8zMzADAwP8Af39/AAAAAAAAAAAAAAAAAAAAAAAAAAAAIQAAABgAAAAUAAAAnDUAABElAAB8RgAAiicAABAAAAAmAAAACAAAAAAgAAAAAAAA"/>
              </a:ext>
            </a:extLst>
          </p:cNvSpPr>
          <p:nvPr>
            <p:ph type="sldNum" sz="quarter" idx="12"/>
          </p:nvPr>
        </p:nvSpPr>
        <p:spPr/>
        <p:txBody>
          <a:bodyPr vert="horz" wrap="square" lIns="91440" tIns="45720" rIns="91440" bIns="45720" numCol="1" spcCol="215900" anchor="ctr">
            <a:prstTxWarp prst="textNoShape">
              <a:avLst/>
            </a:prstTxWarp>
          </a:bodyPr>
          <a:lstStyle/>
          <a:p>
            <a:pPr>
              <a:spcAft>
                <a:spcPts val="600"/>
              </a:spcAft>
              <a:defRPr lang="en-us"/>
            </a:pPr>
            <a:fld id="{3F679254-1AD2-3264-9CDF-EC31DC916AB9}" type="slidenum">
              <a:t>3</a:t>
            </a:fld>
          </a:p>
        </p:txBody>
      </p:sp>
      <p:sp>
        <p:nvSpPr>
          <p:cNvPr id="3" name="Content Placeholder 2"/>
          <p:cNvSpPr>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QnkQ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5gUAAOAJAABBRwAAoBUAABAAAAAmAAAACAAAAP//////////"/>
              </a:ext>
            </a:extLst>
          </p:cNvSpPr>
          <p:nvPr/>
        </p:nvSpPr>
        <p:spPr>
          <a:xfrm>
            <a:off x="958850" y="1605280"/>
            <a:ext cx="10624185" cy="1910080"/>
          </a:xfrm>
          <a:prstGeom prst="rect">
            <a:avLst/>
          </a:prstGeom>
          <a:noFill/>
          <a:ln>
            <a:noFill/>
          </a:ln>
          <a:effectLst/>
        </p:spPr>
        <p:txBody>
          <a:bodyPr vert="horz" wrap="square" lIns="91440" tIns="45720" rIns="91440" bIns="45720" numCol="1" spcCol="215900" anchor="t"/>
          <a:lstStyle>
            <a:lvl1pPr marL="228600" indent="-228600" algn="l" defTabSz="914400">
              <a:lnSpc>
                <a:spcPct val="90000"/>
              </a:lnSpc>
              <a:spcBef>
                <a:spcPts val="1000"/>
              </a:spcBef>
              <a:buFont typeface="Arial" pitchFamily="2" charset="0"/>
              <a:buChar char="•"/>
              <a:tabLst/>
              <a:defRPr lang="en-us" sz="2800" kern="1" cap="none">
                <a:solidFill>
                  <a:srgbClr val="0070C0"/>
                </a:solidFill>
                <a:latin typeface="IBM Plex Mono Text" pitchFamily="0" charset="0"/>
                <a:ea typeface="Calibri" pitchFamily="2" charset="0"/>
                <a:cs typeface="Calibri" pitchFamily="2" charset="0"/>
              </a:defRPr>
            </a:lvl1pPr>
            <a:lvl2pPr marL="685800" indent="-228600" algn="l" defTabSz="914400">
              <a:lnSpc>
                <a:spcPct val="90000"/>
              </a:lnSpc>
              <a:spcBef>
                <a:spcPts val="500"/>
              </a:spcBef>
              <a:buFont typeface="Arial" pitchFamily="2" charset="0"/>
              <a:buChar char="•"/>
              <a:tabLst/>
              <a:defRPr lang="en-us" sz="2400" kern="1" cap="none">
                <a:solidFill>
                  <a:srgbClr val="0070C0"/>
                </a:solidFill>
                <a:latin typeface="IBM Plex Mono Text" pitchFamily="0" charset="0"/>
                <a:ea typeface="Calibri" pitchFamily="2" charset="0"/>
                <a:cs typeface="Calibri" pitchFamily="2" charset="0"/>
              </a:defRPr>
            </a:lvl2pPr>
            <a:lvl3pPr marL="1143000" indent="-228600" algn="l" defTabSz="914400">
              <a:lnSpc>
                <a:spcPct val="90000"/>
              </a:lnSpc>
              <a:spcBef>
                <a:spcPts val="500"/>
              </a:spcBef>
              <a:buFont typeface="Arial" pitchFamily="2" charset="0"/>
              <a:buChar char="•"/>
              <a:tabLst/>
              <a:defRPr lang="en-us" sz="2000" kern="1" cap="none">
                <a:solidFill>
                  <a:srgbClr val="0070C0"/>
                </a:solidFill>
                <a:latin typeface="IBM Plex Mono Text" pitchFamily="0" charset="0"/>
                <a:ea typeface="Calibri" pitchFamily="2" charset="0"/>
                <a:cs typeface="Calibri" pitchFamily="2" charset="0"/>
              </a:defRPr>
            </a:lvl3pPr>
            <a:lvl4pPr marL="1600200" indent="-228600" algn="l" defTabSz="914400">
              <a:lnSpc>
                <a:spcPct val="90000"/>
              </a:lnSpc>
              <a:spcBef>
                <a:spcPts val="500"/>
              </a:spcBef>
              <a:buFont typeface="Arial" pitchFamily="2" charset="0"/>
              <a:buChar char="•"/>
              <a:tabLst/>
              <a:defRPr lang="en-us" sz="1800" kern="1" cap="none">
                <a:solidFill>
                  <a:srgbClr val="0070C0"/>
                </a:solidFill>
                <a:latin typeface="IBM Plex Mono Text" pitchFamily="0" charset="0"/>
                <a:ea typeface="Calibri" pitchFamily="2" charset="0"/>
                <a:cs typeface="Calibri" pitchFamily="2" charset="0"/>
              </a:defRPr>
            </a:lvl4pPr>
            <a:lvl5pPr marL="2057400" indent="-228600" algn="l" defTabSz="914400">
              <a:lnSpc>
                <a:spcPct val="90000"/>
              </a:lnSpc>
              <a:spcBef>
                <a:spcPts val="500"/>
              </a:spcBef>
              <a:buFont typeface="Arial" pitchFamily="2" charset="0"/>
              <a:buChar char="•"/>
              <a:tabLst/>
              <a:defRPr lang="en-us" sz="1800" kern="1" cap="none">
                <a:solidFill>
                  <a:srgbClr val="0070C0"/>
                </a:solidFill>
                <a:latin typeface="IBM Plex Mono Text" pitchFamily="0" charset="0"/>
                <a:ea typeface="Calibri" pitchFamily="2" charset="0"/>
                <a:cs typeface="Calibri" pitchFamily="2" charset="0"/>
              </a:defRPr>
            </a:lvl5pPr>
            <a:lvl6pPr marL="25146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6pPr>
            <a:lvl7pPr marL="29718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7pPr>
            <a:lvl8pPr marL="34290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8pPr>
            <a:lvl9pPr marL="38862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9pPr>
          </a:lstStyle>
          <a:p>
            <a:pPr>
              <a:lnSpc>
                <a:spcPct val="100000"/>
              </a:lnSpc>
              <a:spcBef>
                <a:spcPts val="1400"/>
              </a:spcBef>
              <a:defRPr lang="en-us"/>
            </a:pPr>
            <a:r>
              <a:rPr lang="en-us" sz="2200" cap="none">
                <a:solidFill>
                  <a:srgbClr val="292929"/>
                </a:solidFill>
                <a:latin typeface="Abadi" pitchFamily="0" charset="0"/>
                <a:ea typeface="Calibri" pitchFamily="2" charset="0"/>
                <a:cs typeface="Calibri" pitchFamily="2" charset="0"/>
              </a:rPr>
              <a:t>Summary of methodologies</a:t>
            </a:r>
            <a:endParaRPr lang="en-us" sz="2200" cap="none">
              <a:solidFill>
                <a:srgbClr val="292929"/>
              </a:solidFill>
              <a:latin typeface="Abadi" pitchFamily="0" charset="0"/>
              <a:ea typeface="Calibri" pitchFamily="2" charset="0"/>
              <a:cs typeface="Calibri" pitchFamily="2" charset="0"/>
            </a:endParaRPr>
          </a:p>
          <a:p>
            <a:pPr marL="0" indent="0">
              <a:lnSpc>
                <a:spcPct val="100000"/>
              </a:lnSpc>
              <a:spcBef>
                <a:spcPts val="1400"/>
              </a:spcBef>
              <a:buNone/>
              <a:defRPr lang="en-us"/>
            </a:pPr>
            <a:r>
              <a:rPr lang="en-us" sz="2200" cap="none">
                <a:solidFill>
                  <a:srgbClr val="0B49CB"/>
                </a:solidFill>
                <a:latin typeface="Carlito" pitchFamily="2" charset="0"/>
                <a:ea typeface="Calibri" pitchFamily="2" charset="0"/>
                <a:cs typeface="Carlito" pitchFamily="2"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GridSearchCV to find best parameters for machine learning  models. Visualize accuracy score of all models.</a:t>
            </a:r>
            <a:endParaRPr lang="en-us" sz="2200" cap="none">
              <a:solidFill>
                <a:srgbClr val="0B49CB"/>
              </a:solidFill>
              <a:latin typeface="Carlito" pitchFamily="2" charset="0"/>
              <a:ea typeface="Calibri" pitchFamily="2" charset="0"/>
              <a:cs typeface="Carlito" pitchFamily="2" charset="0"/>
            </a:endParaRPr>
          </a:p>
          <a:p>
            <a:pPr>
              <a:lnSpc>
                <a:spcPct val="100000"/>
              </a:lnSpc>
              <a:spcBef>
                <a:spcPts val="1400"/>
              </a:spcBef>
              <a:defRPr lang="en-us"/>
            </a:pPr>
            <a:r>
              <a:rPr lang="en-us" sz="2200" cap="none">
                <a:solidFill>
                  <a:srgbClr val="292929"/>
                </a:solidFill>
                <a:latin typeface="Abadi" pitchFamily="0" charset="0"/>
                <a:ea typeface="Calibri" pitchFamily="2" charset="0"/>
                <a:cs typeface="Calibri" pitchFamily="2" charset="0"/>
              </a:rPr>
              <a:t>Summary of all results</a:t>
            </a:r>
            <a:endParaRPr lang="en-us" sz="2200" cap="none">
              <a:solidFill>
                <a:srgbClr val="292929"/>
              </a:solidFill>
              <a:latin typeface="Abadi" pitchFamily="0" charset="0"/>
              <a:ea typeface="Calibri" pitchFamily="2" charset="0"/>
              <a:cs typeface="Calibri" pitchFamily="2" charset="0"/>
            </a:endParaRPr>
          </a:p>
          <a:p>
            <a:pPr marL="0" indent="0">
              <a:lnSpc>
                <a:spcPct val="100000"/>
              </a:lnSpc>
              <a:spcBef>
                <a:spcPts val="1400"/>
              </a:spcBef>
              <a:buNone/>
              <a:defRPr lang="en-us" sz="2200" cap="none">
                <a:solidFill>
                  <a:srgbClr val="292929"/>
                </a:solidFill>
                <a:latin typeface="Abadi" pitchFamily="0" charset="0"/>
                <a:ea typeface="Calibri" pitchFamily="2" charset="0"/>
                <a:cs typeface="Calibri" pitchFamily="2" charset="0"/>
              </a:defRPr>
            </a:pPr>
            <a:r>
              <a:rPr lang="en-us" cap="none">
                <a:solidFill>
                  <a:srgbClr val="0B49CB"/>
                </a:solidFill>
                <a:latin typeface="Carlito" pitchFamily="2" charset="0"/>
                <a:ea typeface="Calibri" pitchFamily="2" charset="0"/>
                <a:cs typeface="Carlito" pitchFamily="2" charset="0"/>
              </a:rPr>
              <a:t>Four machine learning models were produced: Logistic Regression, Support Vector  Machine, Decision </a:t>
            </a:r>
            <a:r>
              <a:rPr lang="en-us" cap="none" spc="-2">
                <a:solidFill>
                  <a:srgbClr val="0B49CB"/>
                </a:solidFill>
                <a:latin typeface="Carlito" pitchFamily="2" charset="0"/>
                <a:ea typeface="Calibri" pitchFamily="2" charset="0"/>
                <a:cs typeface="Carlito" pitchFamily="2" charset="0"/>
              </a:rPr>
              <a:t>Tree </a:t>
            </a:r>
            <a:r>
              <a:rPr lang="en-us" cap="none">
                <a:solidFill>
                  <a:srgbClr val="0B49CB"/>
                </a:solidFill>
                <a:latin typeface="Carlito" pitchFamily="2" charset="0"/>
                <a:ea typeface="Calibri" pitchFamily="2" charset="0"/>
                <a:cs typeface="Carlito" pitchFamily="2" charset="0"/>
              </a:rPr>
              <a:t>Classifier, and K Nearest Neighbors. All produced similar results  with accuracy rate of about 83.33%. All models over predicted successful landings. More  data is needed for better model determination and</a:t>
            </a:r>
            <a:r>
              <a:rPr lang="en-us" cap="none" spc="2">
                <a:solidFill>
                  <a:srgbClr val="0B49CB"/>
                </a:solidFill>
                <a:latin typeface="Carlito" pitchFamily="2" charset="0"/>
                <a:ea typeface="Calibri" pitchFamily="2" charset="0"/>
                <a:cs typeface="Carlito" pitchFamily="2" charset="0"/>
              </a:rPr>
              <a:t> </a:t>
            </a:r>
            <a:r>
              <a:rPr lang="en-us" cap="none">
                <a:solidFill>
                  <a:srgbClr val="0B49CB"/>
                </a:solidFill>
                <a:latin typeface="Carlito" pitchFamily="2" charset="0"/>
                <a:ea typeface="Calibri" pitchFamily="2" charset="0"/>
                <a:cs typeface="Carlito" pitchFamily="2" charset="0"/>
              </a:rPr>
              <a:t>accuracy.</a:t>
            </a:r>
            <a:endParaRPr lang="en-us" cap="none">
              <a:solidFill>
                <a:srgbClr val="0B49CB"/>
              </a:solidFill>
              <a:latin typeface="Carlito" pitchFamily="2" charset="0"/>
              <a:ea typeface="Calibri" pitchFamily="2" charset="0"/>
              <a:cs typeface="Carlito" pitchFamily="2" charset="0"/>
            </a:endParaRPr>
          </a:p>
        </p:txBody>
      </p:sp>
      <p:sp>
        <p:nvSpPr>
          <p:cNvPr id="4" name="Title 1"/>
          <p:cNvSpPr>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FsxF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vQQAAFADAABtRQAAsQYAABAAAAAmAAAACAAAAP//////////"/>
              </a:ext>
            </a:extLst>
          </p:cNvSpPr>
          <p:nvPr/>
        </p:nvSpPr>
        <p:spPr>
          <a:xfrm>
            <a:off x="770255" y="538480"/>
            <a:ext cx="10515600" cy="549275"/>
          </a:xfrm>
          <a:prstGeom prst="rect">
            <a:avLst/>
          </a:prstGeom>
          <a:noFill/>
          <a:ln>
            <a:noFill/>
          </a:ln>
          <a:effectLst/>
        </p:spPr>
        <p:txBody>
          <a:bodyPr vert="horz" wrap="square" lIns="91440" tIns="45720" rIns="91440" bIns="45720" numCol="1" spcCol="215900" anchor="ctr"/>
          <a:lstStyle>
            <a:lvl1pPr algn="l" defTabSz="914400">
              <a:lnSpc>
                <a:spcPct val="90000"/>
              </a:lnSpc>
              <a:spcBef>
                <a:spcPts val="0"/>
              </a:spcBef>
              <a:buNone/>
              <a:tabLst/>
              <a:defRPr lang="en-us" sz="4000" kern="1" cap="none">
                <a:solidFill>
                  <a:srgbClr val="005493"/>
                </a:solidFill>
                <a:latin typeface="IBM Plex Mono SemiBold" pitchFamily="0"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lnSpc>
                <a:spcPct val="70000"/>
              </a:lnSpc>
              <a:spcBef>
                <a:spcPts val="0"/>
              </a:spcBef>
              <a:defRPr lang="en-us" sz="3680" cap="none"/>
            </a:pPr>
            <a:r>
              <a:rPr lang="en-us" cap="none">
                <a:solidFill>
                  <a:srgbClr val="0B49CB"/>
                </a:solidFill>
                <a:latin typeface="Abadi" pitchFamily="0" charset="0"/>
                <a:ea typeface="Calibri" pitchFamily="2" charset="0"/>
                <a:cs typeface="Calibri" pitchFamily="2" charset="0"/>
              </a:rPr>
              <a:t>Executive Summary</a:t>
            </a:r>
            <a:endParaRPr lang="en-us" cap="none">
              <a:solidFill>
                <a:srgbClr val="0B49CB"/>
              </a:solidFill>
            </a:endParaRPr>
          </a:p>
        </p:txBody>
      </p:sp>
    </p:spTree>
  </p:cSld>
  <p:clrMapOvr>
    <a:masterClrMapping/>
  </p:clrMapOvr>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K8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UAAEUCAACnPQAA5QkAABAgAAAmAAAACAAAAH1w////////"/>
              </a:ext>
            </a:extLst>
          </p:cNvSpPr>
          <p:nvPr>
            <p:ph type="title"/>
          </p:nvPr>
        </p:nvSpPr>
        <p:spPr>
          <a:xfrm>
            <a:off x="916940" y="368935"/>
            <a:ext cx="9105265" cy="1239520"/>
          </a:xfrm>
          <a:noFill/>
          <a:ln>
            <a:noFill/>
          </a:ln>
          <a:effectLst/>
        </p:spPr>
        <p:txBody>
          <a:bodyPr vert="horz" wrap="square" lIns="0" tIns="111125" rIns="0" bIns="0" numCol="1" spcCol="215900" anchor="t">
            <a:prstTxWarp prst="textNoShape">
              <a:avLst/>
            </a:prstTxWarp>
          </a:bodyPr>
          <a:lstStyle/>
          <a:p>
            <a:pPr marL="12700" marR="5080" indent="0" algn="l" defTabSz="914400">
              <a:lnSpc>
                <a:spcPts val="4400"/>
              </a:lnSpc>
              <a:spcBef>
                <a:spcPts val="875"/>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4300" cap="none" spc="-4"/>
              <a:t>Successful Drone Ship Landing </a:t>
            </a:r>
            <a:r>
              <a:rPr lang="en-us" sz="4300" cap="none"/>
              <a:t>with</a:t>
            </a:r>
            <a:r>
              <a:rPr lang="en-us" sz="4300" cap="none" spc="-4"/>
              <a:t> Payload  Between 4000 and 6000</a:t>
            </a:r>
            <a:endParaRPr lang="en-us" sz="4300" cap="none"/>
          </a:p>
        </p:txBody>
      </p:sp>
      <p:sp>
        <p:nvSpPr>
          <p:cNvPr id="4" name="object 4"/>
          <p:cNvSpPr>
            <a:extLst>
              <a:ext uri="smNativeData">
                <pr:smNativeData xmlns:pr="smNativeData" xmlns="smNativeData" val="SMDATA_15_DkmYZBMAAAAlAAAAZAAAAE0AAAAAAAAAAD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oDAAAC4QAADTQwAAGRkAABAgAAAmAAAACAAAAP//////////"/>
              </a:ext>
            </a:extLst>
          </p:cNvSpPr>
          <p:nvPr/>
        </p:nvSpPr>
        <p:spPr>
          <a:xfrm>
            <a:off x="7904480" y="2630170"/>
            <a:ext cx="3121025" cy="1449705"/>
          </a:xfrm>
          <a:prstGeom prst="rect">
            <a:avLst/>
          </a:prstGeom>
          <a:noFill/>
          <a:ln>
            <a:noFill/>
          </a:ln>
          <a:effectLst/>
        </p:spPr>
        <p:txBody>
          <a:bodyPr vert="horz" wrap="square" lIns="0" tIns="38100" rIns="0" bIns="0" numCol="1" spcCol="215900" anchor="t"/>
          <a:lstStyle/>
          <a:p>
            <a:pPr marL="12700" marR="5080">
              <a:lnSpc>
                <a:spcPct val="91000"/>
              </a:lnSpc>
              <a:spcBef>
                <a:spcPts val="300"/>
              </a:spcBef>
              <a:defRPr lang="en-us"/>
            </a:pPr>
            <a:r>
              <a:rPr lang="en-us" sz="2000" cap="none">
                <a:solidFill>
                  <a:srgbClr val="404040"/>
                </a:solidFill>
                <a:latin typeface="Carlito" pitchFamily="2" charset="0"/>
                <a:ea typeface="Calibri" pitchFamily="2" charset="0"/>
                <a:cs typeface="Calibri" pitchFamily="2" charset="0"/>
              </a:rPr>
              <a:t>This query returns the four  booster versions that had  successful drone ship landings  and a payload mass between  4000 and 6000 noninclusively.</a:t>
            </a:r>
            <a:endParaRPr lang="en-us" sz="2000" cap="none">
              <a:latin typeface="Carlito" pitchFamily="2" charset="0"/>
              <a:ea typeface="Calibri" pitchFamily="2" charset="0"/>
              <a:cs typeface="Calibri" pitchFamily="2" charset="0"/>
            </a:endParaR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MBdrmJaWvxBhFM7n3neeM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AUAAG8NAACGLwAAqh0AABAAAAAmAAAACAAAAP//////////"/>
              </a:ext>
            </a:extLst>
          </p:cNvSpPr>
          <p:nvPr/>
        </p:nvSpPr>
        <p:spPr>
          <a:xfrm>
            <a:off x="838200" y="2183765"/>
            <a:ext cx="6887210" cy="263842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E555-1BD2-3213-9CDF-ED46AB916AB8}" type="slidenum">
              <a:t>30</a:t>
            </a:fld>
          </a:p>
        </p:txBody>
      </p:sp>
    </p:spTree>
  </p:cSld>
  <p:clrMapOvr>
    <a:masterClrMapping/>
  </p:clrMapOvr>
  <p:timing>
    <p:tnLst>
      <p:par>
        <p:cTn id="1" dur="indefinite" restart="never" nodeType="tmRoot"/>
      </p:par>
    </p:tn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3QUAAJ8EAADtRwAARwkAABAgAAAmAAAACAAAAH1w////////"/>
              </a:ext>
            </a:extLst>
          </p:cNvSpPr>
          <p:nvPr>
            <p:ph type="title"/>
          </p:nvPr>
        </p:nvSpPr>
        <p:spPr>
          <a:xfrm>
            <a:off x="953135" y="751205"/>
            <a:ext cx="10739120"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t>Total Number of </a:t>
            </a:r>
            <a:r>
              <a:rPr lang="en-us" cap="none" spc="-4"/>
              <a:t>Each </a:t>
            </a:r>
            <a:r>
              <a:t>Mission</a:t>
            </a:r>
            <a:r>
              <a:rPr lang="en-us" cap="none" spc="-4"/>
              <a:t> </a:t>
            </a:r>
            <a:r>
              <a:t>Outcome</a:t>
            </a:r>
          </a:p>
        </p:txBody>
      </p:sp>
      <p:sp>
        <p:nvSpPr>
          <p:cNvPr id="4" name="object 4"/>
          <p:cNvSpPr>
            <a:extLst>
              <a:ext uri="smNativeData">
                <pr:smNativeData xmlns:pr="smNativeData" xmlns="smNativeData" val="SMDATA_15_DkmYZBMAAAAlAAAAZAAAAE0AAAAAAAAAAB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SwAAH4MAAA5QwAASCEAABAgAAAmAAAACAAAAP//////////"/>
              </a:ext>
            </a:extLst>
          </p:cNvSpPr>
          <p:nvPr/>
        </p:nvSpPr>
        <p:spPr>
          <a:xfrm>
            <a:off x="7211695" y="2030730"/>
            <a:ext cx="3716020" cy="3379470"/>
          </a:xfrm>
          <a:prstGeom prst="rect">
            <a:avLst/>
          </a:prstGeom>
          <a:noFill/>
          <a:ln>
            <a:noFill/>
          </a:ln>
          <a:effectLst/>
        </p:spPr>
        <p:txBody>
          <a:bodyPr vert="horz" wrap="square" lIns="0" tIns="13335" rIns="0" bIns="0" numCol="1" spcCol="215900" anchor="t"/>
          <a:lstStyle/>
          <a:p>
            <a:pPr marL="12700">
              <a:lnSpc>
                <a:spcPts val="2305"/>
              </a:lnSpc>
              <a:spcBef>
                <a:spcPts val="105"/>
              </a:spcBef>
              <a:defRPr lang="en-us"/>
            </a:pPr>
            <a:r>
              <a:rPr lang="en-us" sz="2000" cap="none">
                <a:solidFill>
                  <a:srgbClr val="404040"/>
                </a:solidFill>
                <a:latin typeface="Carlito" pitchFamily="2" charset="0"/>
                <a:ea typeface="Calibri" pitchFamily="2" charset="0"/>
                <a:cs typeface="Calibri" pitchFamily="2" charset="0"/>
              </a:rPr>
              <a:t>This query returns a count of each</a:t>
            </a:r>
            <a:endParaRPr lang="en-us" sz="2000" cap="none">
              <a:latin typeface="Carlito" pitchFamily="2" charset="0"/>
              <a:ea typeface="Calibri" pitchFamily="2" charset="0"/>
              <a:cs typeface="Calibri" pitchFamily="2" charset="0"/>
            </a:endParaRPr>
          </a:p>
          <a:p>
            <a:pPr marL="12700">
              <a:lnSpc>
                <a:spcPts val="2305"/>
              </a:lnSpc>
              <a:defRPr lang="en-us"/>
            </a:pPr>
            <a:r>
              <a:rPr lang="en-us" sz="2000" cap="none">
                <a:solidFill>
                  <a:srgbClr val="404040"/>
                </a:solidFill>
                <a:latin typeface="Carlito" pitchFamily="2" charset="0"/>
                <a:ea typeface="Calibri" pitchFamily="2" charset="0"/>
                <a:cs typeface="Calibri" pitchFamily="2" charset="0"/>
              </a:rPr>
              <a:t>mission outcome.</a:t>
            </a:r>
            <a:endParaRPr lang="en-us" sz="2000" cap="none">
              <a:latin typeface="Carlito" pitchFamily="2" charset="0"/>
              <a:ea typeface="Calibri" pitchFamily="2" charset="0"/>
              <a:cs typeface="Calibri" pitchFamily="2" charset="0"/>
            </a:endParaRPr>
          </a:p>
          <a:p>
            <a:pPr marL="12700" marR="83820">
              <a:lnSpc>
                <a:spcPts val="2200"/>
              </a:lnSpc>
              <a:spcBef>
                <a:spcPts val="1440"/>
              </a:spcBef>
              <a:defRPr lang="en-us"/>
            </a:pPr>
            <a:r>
              <a:rPr lang="en-us" sz="2000" cap="none">
                <a:solidFill>
                  <a:srgbClr val="404040"/>
                </a:solidFill>
                <a:latin typeface="Carlito" pitchFamily="2" charset="0"/>
                <a:ea typeface="Calibri" pitchFamily="2" charset="0"/>
                <a:cs typeface="Calibri" pitchFamily="2" charset="0"/>
              </a:rPr>
              <a:t>SpaceX appears to achieve its  mission outcome nearly 99% of the  time.</a:t>
            </a:r>
            <a:endParaRPr lang="en-us" sz="2000" cap="none">
              <a:latin typeface="Carlito" pitchFamily="2" charset="0"/>
              <a:ea typeface="Calibri" pitchFamily="2" charset="0"/>
              <a:cs typeface="Calibri" pitchFamily="2" charset="0"/>
            </a:endParaRPr>
          </a:p>
          <a:p>
            <a:pPr marL="12700">
              <a:lnSpc>
                <a:spcPts val="2305"/>
              </a:lnSpc>
              <a:spcBef>
                <a:spcPts val="1150"/>
              </a:spcBef>
              <a:defRPr lang="en-us"/>
            </a:pPr>
            <a:r>
              <a:rPr lang="en-us" sz="2000" cap="none">
                <a:solidFill>
                  <a:srgbClr val="404040"/>
                </a:solidFill>
                <a:latin typeface="Carlito" pitchFamily="2" charset="0"/>
                <a:ea typeface="Calibri" pitchFamily="2" charset="0"/>
                <a:cs typeface="Calibri" pitchFamily="2" charset="0"/>
              </a:rPr>
              <a:t>This means that most of the landing</a:t>
            </a:r>
            <a:endParaRPr lang="en-us" sz="2000" cap="none">
              <a:latin typeface="Carlito" pitchFamily="2" charset="0"/>
              <a:ea typeface="Calibri" pitchFamily="2" charset="0"/>
              <a:cs typeface="Calibri" pitchFamily="2" charset="0"/>
            </a:endParaRPr>
          </a:p>
          <a:p>
            <a:pPr marL="12700">
              <a:lnSpc>
                <a:spcPts val="2305"/>
              </a:lnSpc>
              <a:defRPr lang="en-us"/>
            </a:pPr>
            <a:r>
              <a:rPr lang="en-us" sz="2000" cap="none">
                <a:solidFill>
                  <a:srgbClr val="404040"/>
                </a:solidFill>
                <a:latin typeface="Carlito" pitchFamily="2" charset="0"/>
                <a:ea typeface="Calibri" pitchFamily="2" charset="0"/>
                <a:cs typeface="Calibri" pitchFamily="2" charset="0"/>
              </a:rPr>
              <a:t>failures are intended.</a:t>
            </a:r>
            <a:endParaRPr lang="en-us" sz="2000" cap="none">
              <a:latin typeface="Carlito" pitchFamily="2" charset="0"/>
              <a:ea typeface="Calibri" pitchFamily="2" charset="0"/>
              <a:cs typeface="Calibri" pitchFamily="2" charset="0"/>
            </a:endParaRPr>
          </a:p>
          <a:p>
            <a:pPr marL="12700" marR="337185">
              <a:lnSpc>
                <a:spcPts val="2200"/>
              </a:lnSpc>
              <a:spcBef>
                <a:spcPts val="1440"/>
              </a:spcBef>
              <a:defRPr lang="en-us"/>
            </a:pPr>
            <a:r>
              <a:rPr lang="en-us" sz="2000" cap="none">
                <a:solidFill>
                  <a:srgbClr val="404040"/>
                </a:solidFill>
                <a:latin typeface="Carlito" pitchFamily="2" charset="0"/>
                <a:ea typeface="Calibri" pitchFamily="2" charset="0"/>
                <a:cs typeface="Calibri" pitchFamily="2" charset="0"/>
              </a:rPr>
              <a:t>Interestingly, one launch has an  unclear payload status and  unfortunately one failed in flight.</a:t>
            </a:r>
            <a:endParaRPr lang="en-us" sz="2000" cap="none">
              <a:latin typeface="Carlito" pitchFamily="2" charset="0"/>
              <a:ea typeface="Calibri" pitchFamily="2" charset="0"/>
              <a:cs typeface="Calibri" pitchFamily="2" charset="0"/>
            </a:endParaR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O2u4tIh4B1Ahxna4vWHRK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gcAAHgMAACLJwAAoyEAABAAAAAmAAAACAAAAP//////////"/>
              </a:ext>
            </a:extLst>
          </p:cNvSpPr>
          <p:nvPr/>
        </p:nvSpPr>
        <p:spPr>
          <a:xfrm>
            <a:off x="1289050" y="2026920"/>
            <a:ext cx="5139055" cy="344106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8294-DAD2-3274-9CDF-2C21CC916A79}" type="slidenum">
              <a:t>31</a:t>
            </a:fld>
          </a:p>
        </p:txBody>
      </p:sp>
    </p:spTree>
  </p:cSld>
  <p:clrMapOvr>
    <a:masterClrMapping/>
  </p:clrMapOvr>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HrpUbNC5+lHu7XA5FB31Ck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AUAAM0KAADnKAAA2ygAABAAAAAmAAAACAAAAP//////////"/>
              </a:ext>
            </a:extLst>
          </p:cNvSpPr>
          <p:nvPr/>
        </p:nvSpPr>
        <p:spPr>
          <a:xfrm>
            <a:off x="838200" y="1755775"/>
            <a:ext cx="5810885" cy="488569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3"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4" name="object 4"/>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UAABEFAAB0RwAAuQkAABAgAAAmAAAACAAAAH1w////////"/>
              </a:ext>
            </a:extLst>
          </p:cNvSpPr>
          <p:nvPr>
            <p:ph type="title"/>
          </p:nvPr>
        </p:nvSpPr>
        <p:spPr>
          <a:xfrm>
            <a:off x="916940" y="823595"/>
            <a:ext cx="10698480"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t>Boosters that Carried Maximum</a:t>
            </a:r>
            <a:r>
              <a:rPr lang="en-us" cap="none" spc="-4"/>
              <a:t> Payload</a:t>
            </a:r>
            <a:endParaRPr lang="en-us" cap="none" spc="-4"/>
          </a:p>
        </p:txBody>
      </p:sp>
      <p:sp>
        <p:nvSpPr>
          <p:cNvPr id="5"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F75D-13D2-3201-9CDF-E554B9916AB0}" type="slidenum">
              <a:t>32</a:t>
            </a:fld>
          </a:p>
        </p:txBody>
      </p:sp>
      <p:sp>
        <p:nvSpPr>
          <p:cNvPr id="6" name="object 5"/>
          <p:cNvSpPr>
            <a:extLst>
              <a:ext uri="smNativeData">
                <pr:smNativeData xmlns:pr="smNativeData" xmlns="smNativeData" val="SMDATA_15_DkmYZBMAAAAlAAAAZAAAAE0AAAAAAAAAAE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oAAPQMAADDRgAAcBsAABAgAAAmAAAACAAAAP//////////"/>
              </a:ext>
            </a:extLst>
          </p:cNvSpPr>
          <p:nvPr/>
        </p:nvSpPr>
        <p:spPr>
          <a:xfrm>
            <a:off x="6986905" y="2105660"/>
            <a:ext cx="4516120" cy="2354580"/>
          </a:xfrm>
          <a:prstGeom prst="rect">
            <a:avLst/>
          </a:prstGeom>
          <a:noFill/>
          <a:ln>
            <a:noFill/>
          </a:ln>
          <a:effectLst/>
        </p:spPr>
        <p:txBody>
          <a:bodyPr vert="horz" wrap="square" lIns="0" tIns="43180" rIns="0" bIns="0" numCol="1" spcCol="215900" anchor="t"/>
          <a:lstStyle/>
          <a:p>
            <a:pPr marL="12700" marR="5080">
              <a:lnSpc>
                <a:spcPct val="90000"/>
              </a:lnSpc>
              <a:spcBef>
                <a:spcPts val="340"/>
              </a:spcBef>
              <a:defRPr lang="en-us"/>
            </a:pPr>
            <a:r>
              <a:rPr lang="en-us" sz="2000" cap="none">
                <a:solidFill>
                  <a:srgbClr val="404040"/>
                </a:solidFill>
                <a:latin typeface="Carlito" pitchFamily="2" charset="0"/>
                <a:ea typeface="Calibri" pitchFamily="2" charset="0"/>
                <a:cs typeface="Calibri" pitchFamily="2" charset="0"/>
              </a:rPr>
              <a:t>This query returns the booster versions that  carried the highest payload mass of 15600  kg.</a:t>
            </a:r>
            <a:endParaRPr lang="en-us" sz="2000" cap="none">
              <a:latin typeface="Carlito" pitchFamily="2" charset="0"/>
              <a:ea typeface="Calibri" pitchFamily="2" charset="0"/>
              <a:cs typeface="Calibri" pitchFamily="2" charset="0"/>
            </a:endParaRPr>
          </a:p>
          <a:p>
            <a:pPr marL="12700" marR="71120">
              <a:lnSpc>
                <a:spcPts val="2200"/>
              </a:lnSpc>
              <a:spcBef>
                <a:spcPts val="1440"/>
              </a:spcBef>
              <a:defRPr lang="en-us"/>
            </a:pPr>
            <a:r>
              <a:rPr lang="en-us" sz="2000" cap="none">
                <a:solidFill>
                  <a:srgbClr val="404040"/>
                </a:solidFill>
                <a:latin typeface="Carlito" pitchFamily="2" charset="0"/>
                <a:ea typeface="Calibri" pitchFamily="2" charset="0"/>
                <a:cs typeface="Calibri" pitchFamily="2" charset="0"/>
              </a:rPr>
              <a:t>These booster versions are very similar and  all are of the F9 B5 B10xx.x variety.</a:t>
            </a:r>
            <a:endParaRPr lang="en-us" sz="2000" cap="none">
              <a:latin typeface="Carlito" pitchFamily="2" charset="0"/>
              <a:ea typeface="Calibri" pitchFamily="2" charset="0"/>
              <a:cs typeface="Calibri" pitchFamily="2" charset="0"/>
            </a:endParaRPr>
          </a:p>
          <a:p>
            <a:pPr marL="12700" marR="27305">
              <a:lnSpc>
                <a:spcPts val="2210"/>
              </a:lnSpc>
              <a:spcBef>
                <a:spcPts val="1395"/>
              </a:spcBef>
              <a:defRPr lang="en-us"/>
            </a:pPr>
            <a:r>
              <a:rPr lang="en-us" sz="2000" cap="none">
                <a:solidFill>
                  <a:srgbClr val="404040"/>
                </a:solidFill>
                <a:latin typeface="Carlito" pitchFamily="2" charset="0"/>
                <a:ea typeface="Calibri" pitchFamily="2" charset="0"/>
                <a:cs typeface="Calibri" pitchFamily="2" charset="0"/>
              </a:rPr>
              <a:t>This likely indicates payload mass correlates  with the booster version that is used.</a:t>
            </a:r>
            <a:endParaRPr lang="en-us" sz="2000" cap="none">
              <a:latin typeface="Carlito" pitchFamily="2" charset="0"/>
              <a:ea typeface="Calibri" pitchFamily="2" charset="0"/>
              <a:cs typeface="Calibri" pitchFamily="2" charset="0"/>
            </a:endParaRPr>
          </a:p>
        </p:txBody>
      </p:sp>
    </p:spTree>
  </p:cSld>
  <p:clrMapOvr>
    <a:masterClrMapping/>
  </p:clrMapOvr>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AUAAKAEAAAzSQAASAkAABAgAAAmAAAACAAAAH1w////////"/>
              </a:ext>
            </a:extLst>
          </p:cNvSpPr>
          <p:nvPr>
            <p:ph type="title"/>
          </p:nvPr>
        </p:nvSpPr>
        <p:spPr>
          <a:xfrm>
            <a:off x="934720" y="751840"/>
            <a:ext cx="10964545"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t>2015 Failed Drone </a:t>
            </a:r>
            <a:r>
              <a:rPr lang="en-us" cap="none" spc="-4"/>
              <a:t>Ship </a:t>
            </a:r>
            <a:r>
              <a:t>Landing</a:t>
            </a:r>
            <a:r>
              <a:rPr lang="en-us" cap="none" spc="-4"/>
              <a:t> Records</a:t>
            </a:r>
            <a:endParaRPr lang="en-us" cap="none" spc="-4"/>
          </a:p>
        </p:txBody>
      </p:sp>
      <p:sp>
        <p:nvSpPr>
          <p:cNvPr id="4" name="object 4"/>
          <p:cNvSpPr>
            <a:extLst>
              <a:ext uri="smNativeData">
                <pr:smNativeData xmlns:pr="smNativeData" xmlns="smNativeData" val="SMDATA_15_DkmYZBMAAAAlAAAAZAAAAE0AAAAAAAAAAE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qC4AAPEPAAApRwAAixsAABAgAAAmAAAACAAAAP//////////"/>
              </a:ext>
            </a:extLst>
          </p:cNvSpPr>
          <p:nvPr/>
        </p:nvSpPr>
        <p:spPr>
          <a:xfrm>
            <a:off x="7584440" y="2591435"/>
            <a:ext cx="3983355" cy="1885950"/>
          </a:xfrm>
          <a:prstGeom prst="rect">
            <a:avLst/>
          </a:prstGeom>
          <a:noFill/>
          <a:ln>
            <a:noFill/>
          </a:ln>
          <a:effectLst/>
        </p:spPr>
        <p:txBody>
          <a:bodyPr vert="horz" wrap="square" lIns="0" tIns="43180" rIns="0" bIns="0" numCol="1" spcCol="215900" anchor="t"/>
          <a:lstStyle/>
          <a:p>
            <a:pPr marL="12700" marR="5080">
              <a:lnSpc>
                <a:spcPct val="90000"/>
              </a:lnSpc>
              <a:spcBef>
                <a:spcPts val="340"/>
              </a:spcBef>
              <a:defRPr lang="en-us"/>
            </a:pPr>
            <a:r>
              <a:rPr lang="en-us" sz="2000" cap="none">
                <a:solidFill>
                  <a:srgbClr val="404040"/>
                </a:solidFill>
                <a:latin typeface="Carlito" pitchFamily="2" charset="0"/>
                <a:ea typeface="Calibri" pitchFamily="2" charset="0"/>
                <a:cs typeface="Calibri" pitchFamily="2" charset="0"/>
              </a:rPr>
              <a:t>This query returns the Month, Landing  Outcome, Booster Version, Payload  Mass (kg), and Launch site of 2015  launches where stage 1 failed to land  on a drone ship.</a:t>
            </a:r>
            <a:endParaRPr lang="en-us" sz="2000" cap="none">
              <a:latin typeface="Carlito" pitchFamily="2" charset="0"/>
              <a:ea typeface="Calibri" pitchFamily="2" charset="0"/>
              <a:cs typeface="Calibri" pitchFamily="2" charset="0"/>
            </a:endParaRPr>
          </a:p>
          <a:p>
            <a:pPr marL="12700">
              <a:lnSpc>
                <a:spcPct val="100000"/>
              </a:lnSpc>
              <a:spcBef>
                <a:spcPts val="1200"/>
              </a:spcBef>
              <a:defRPr lang="en-us"/>
            </a:pPr>
            <a:r>
              <a:rPr lang="en-us" sz="2000" cap="none">
                <a:solidFill>
                  <a:srgbClr val="404040"/>
                </a:solidFill>
                <a:latin typeface="Carlito" pitchFamily="2" charset="0"/>
                <a:ea typeface="Calibri" pitchFamily="2" charset="0"/>
                <a:cs typeface="Calibri" pitchFamily="2" charset="0"/>
              </a:rPr>
              <a:t>There were two such occurrences.</a:t>
            </a:r>
            <a:endParaRPr lang="en-us" sz="2000" cap="none">
              <a:latin typeface="Carlito" pitchFamily="2" charset="0"/>
              <a:ea typeface="Calibri" pitchFamily="2" charset="0"/>
              <a:cs typeface="Calibri" pitchFamily="2" charset="0"/>
            </a:endParaR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JApFlrHfWhPmRxqA9aH32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1gAAAC4QAADHLQAA9hwAABAAAAAmAAAACAAAAP//////////"/>
              </a:ext>
            </a:extLst>
          </p:cNvSpPr>
          <p:nvPr/>
        </p:nvSpPr>
        <p:spPr>
          <a:xfrm>
            <a:off x="135890" y="2630170"/>
            <a:ext cx="7305675" cy="207772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84A9-E7D2-3272-9CDF-1127CA916A44}" type="slidenum">
              <a:t>33</a:t>
            </a:fld>
          </a:p>
        </p:txBody>
      </p:sp>
    </p:spTree>
  </p:cSld>
  <p:clrMapOvr>
    <a:masterClrMapping/>
  </p:clrMapOvr>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K8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UAABkCAAAfRwAAuQkAABAgAAAmAAAACAAAAH1w////////"/>
              </a:ext>
            </a:extLst>
          </p:cNvSpPr>
          <p:nvPr>
            <p:ph type="title"/>
          </p:nvPr>
        </p:nvSpPr>
        <p:spPr>
          <a:xfrm>
            <a:off x="916940" y="340995"/>
            <a:ext cx="10644505" cy="1239520"/>
          </a:xfrm>
          <a:noFill/>
          <a:ln>
            <a:noFill/>
          </a:ln>
          <a:effectLst/>
        </p:spPr>
        <p:txBody>
          <a:bodyPr vert="horz" wrap="square" lIns="0" tIns="111125" rIns="0" bIns="0" numCol="1" spcCol="215900" anchor="t">
            <a:prstTxWarp prst="textNoShape">
              <a:avLst/>
            </a:prstTxWarp>
          </a:bodyPr>
          <a:lstStyle/>
          <a:p>
            <a:pPr marL="12700" marR="5080" indent="0" algn="l" defTabSz="914400">
              <a:lnSpc>
                <a:spcPts val="4400"/>
              </a:lnSpc>
              <a:spcBef>
                <a:spcPts val="875"/>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4300" cap="none" spc="-4"/>
              <a:t>Ranking Counts </a:t>
            </a:r>
            <a:r>
              <a:rPr lang="en-us" sz="4300" cap="none"/>
              <a:t>of </a:t>
            </a:r>
            <a:r>
              <a:rPr lang="en-us" sz="4300" cap="none" spc="-4"/>
              <a:t>Successful</a:t>
            </a:r>
            <a:r>
              <a:rPr lang="en-us" sz="4300" cap="none" spc="-8"/>
              <a:t> </a:t>
            </a:r>
            <a:r>
              <a:rPr lang="en-us" sz="4300" cap="none" spc="-4"/>
              <a:t>Landings  Between 2010-06-04 and</a:t>
            </a:r>
            <a:r>
              <a:rPr lang="en-us" sz="4300" cap="none" spc="-8"/>
              <a:t> </a:t>
            </a:r>
            <a:r>
              <a:rPr lang="en-us" sz="4300" cap="none" spc="-4"/>
              <a:t>2017-03-20</a:t>
            </a:r>
            <a:endParaRPr lang="en-us" sz="4300" cap="none"/>
          </a:p>
        </p:txBody>
      </p:sp>
      <p:sp>
        <p:nvSpPr>
          <p:cNvPr id="4" name="object 4"/>
          <p:cNvSpPr>
            <a:extLst>
              <a:ext uri="smNativeData">
                <pr:smNativeData xmlns:pr="smNativeData" xmlns="smNativeData" val="SMDATA_15_DkmYZBMAAAAlAAAAZAAAAE0AAAAAAAAAAD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yoAAOINAACNRwAAEh4AABAgAAAmAAAACAAAAP//////////"/>
              </a:ext>
            </a:extLst>
          </p:cNvSpPr>
          <p:nvPr/>
        </p:nvSpPr>
        <p:spPr>
          <a:xfrm>
            <a:off x="6923405" y="2256790"/>
            <a:ext cx="4707890" cy="2631440"/>
          </a:xfrm>
          <a:prstGeom prst="rect">
            <a:avLst/>
          </a:prstGeom>
          <a:noFill/>
          <a:ln>
            <a:noFill/>
          </a:ln>
          <a:effectLst/>
        </p:spPr>
        <p:txBody>
          <a:bodyPr vert="horz" wrap="square" lIns="0" tIns="38100" rIns="0" bIns="0" numCol="1" spcCol="215900" anchor="t"/>
          <a:lstStyle/>
          <a:p>
            <a:pPr marL="12700" marR="5080">
              <a:lnSpc>
                <a:spcPct val="91000"/>
              </a:lnSpc>
              <a:spcBef>
                <a:spcPts val="300"/>
              </a:spcBef>
              <a:defRPr lang="en-us"/>
            </a:pPr>
            <a:r>
              <a:rPr lang="en-us" sz="2000" cap="none">
                <a:solidFill>
                  <a:srgbClr val="404040"/>
                </a:solidFill>
                <a:latin typeface="Carlito" pitchFamily="2" charset="0"/>
                <a:ea typeface="Calibri" pitchFamily="2" charset="0"/>
                <a:cs typeface="Calibri" pitchFamily="2" charset="0"/>
              </a:rPr>
              <a:t>This query returns a list of successful landings  and between 2010-06-04 and 2017-03-20  inclusively.</a:t>
            </a:r>
            <a:endParaRPr lang="en-us" sz="2000" cap="none">
              <a:latin typeface="Carlito" pitchFamily="2" charset="0"/>
              <a:ea typeface="Calibri" pitchFamily="2" charset="0"/>
              <a:cs typeface="Calibri" pitchFamily="2" charset="0"/>
            </a:endParaRPr>
          </a:p>
          <a:p>
            <a:pPr marL="12700" marR="464185">
              <a:lnSpc>
                <a:spcPct val="91000"/>
              </a:lnSpc>
              <a:spcBef>
                <a:spcPts val="1395"/>
              </a:spcBef>
              <a:defRPr lang="en-us"/>
            </a:pPr>
            <a:r>
              <a:rPr lang="en-us" sz="2000" cap="none">
                <a:solidFill>
                  <a:srgbClr val="404040"/>
                </a:solidFill>
                <a:latin typeface="Carlito" pitchFamily="2" charset="0"/>
                <a:ea typeface="Calibri" pitchFamily="2" charset="0"/>
                <a:cs typeface="Calibri" pitchFamily="2" charset="0"/>
              </a:rPr>
              <a:t>There are two types of successful landing  outcomes: drone ship and ground pad  landings.</a:t>
            </a:r>
            <a:endParaRPr lang="en-us" sz="2000" cap="none">
              <a:latin typeface="Carlito" pitchFamily="2" charset="0"/>
              <a:ea typeface="Calibri" pitchFamily="2" charset="0"/>
              <a:cs typeface="Calibri" pitchFamily="2" charset="0"/>
            </a:endParaRPr>
          </a:p>
          <a:p>
            <a:pPr marL="12700" marR="561975">
              <a:lnSpc>
                <a:spcPts val="2300"/>
              </a:lnSpc>
              <a:spcBef>
                <a:spcPts val="1160"/>
              </a:spcBef>
              <a:defRPr lang="en-us"/>
            </a:pPr>
            <a:r>
              <a:rPr lang="en-us" sz="2000" cap="none">
                <a:solidFill>
                  <a:srgbClr val="404040"/>
                </a:solidFill>
                <a:latin typeface="Carlito" pitchFamily="2" charset="0"/>
                <a:ea typeface="Calibri" pitchFamily="2" charset="0"/>
                <a:cs typeface="Calibri" pitchFamily="2" charset="0"/>
              </a:rPr>
              <a:t>There were 8 successful landings in total  during this time period</a:t>
            </a:r>
            <a:endParaRPr lang="en-us" sz="2000" cap="none">
              <a:latin typeface="Carlito" pitchFamily="2" charset="0"/>
              <a:ea typeface="Calibri" pitchFamily="2" charset="0"/>
              <a:cs typeface="Calibri" pitchFamily="2" charset="0"/>
            </a:endParaR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FedLR/wT29Ls9q/Z1mkJE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8gIAADIOAABwKQAA8xwAABAAAAAmAAAACAAAAP//////////"/>
              </a:ext>
            </a:extLst>
          </p:cNvSpPr>
          <p:nvPr/>
        </p:nvSpPr>
        <p:spPr>
          <a:xfrm>
            <a:off x="478790" y="2307590"/>
            <a:ext cx="6257290" cy="239839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B293-DDD2-3244-9CDF-2B11FC916A7E}" type="slidenum">
              <a:t>34</a:t>
            </a:fld>
          </a:p>
        </p:txBody>
      </p:sp>
    </p:spTree>
  </p:cSld>
  <p:clrMapOvr>
    <a:masterClrMapping/>
  </p:clrMapOvr>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TextBox 6"/>
          <p:cNvSpPr>
            <a:extLst>
              <a:ext uri="smNativeData">
                <pr:smNativeData xmlns:pr="smNativeData" xmlns="smNativeData" val="SMDATA_15_DkmYZBMAAAAlAAAAZAAAAE0AAAAAkAAAAEgAAACQAAAASAAAAAAAAAAAAAAAAAAAAAEAAABQAAAAAAAAAAAA4D8AAAAAAADgPwAAAAAAAOA/AAAAAAAA4D8AAAAAAADgPwAAAAAAAOA/AAAAAAAA4D8AAAAAAADgPwAAAAAAAOA/AAAAAAAA4D8CAAAAjAAAAAEAAAAAAAAACUjL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zc3N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CUjLAP///wEAAAAAAAAAAAAAAAAAAAAAAAAAAAAAAAAAAAAAAAAAAAAAAAB/f38A5+bmA8zMzADAwP8Af39/AAAAAAAAAAAAAAAAAAAAAAAAAAAAIQAAABgAAAAUAAAA6QQAAJAPAABrCwAA1REAABAgAAAmAAAACAAAAP//////////"/>
              </a:ext>
            </a:extLst>
          </p:cNvSpPr>
          <p:nvPr/>
        </p:nvSpPr>
        <p:spPr>
          <a:xfrm>
            <a:off x="798195" y="2529840"/>
            <a:ext cx="1057910" cy="368935"/>
          </a:xfrm>
          <a:prstGeom prst="rect">
            <a:avLst/>
          </a:prstGeom>
          <a:solidFill>
            <a:srgbClr val="0948CB"/>
          </a:solidFill>
          <a:ln>
            <a:noFill/>
          </a:ln>
          <a:effectLst/>
        </p:spPr>
        <p:txBody>
          <a:bodyPr vert="horz" wrap="none" lIns="91440" tIns="45720" rIns="91440" bIns="45720" numCol="1" spcCol="215900" anchor="t"/>
          <a:lstStyle/>
          <a:p>
            <a:pPr>
              <a:defRPr lang="en-us"/>
            </a:pPr>
            <a:r>
              <a:rPr lang="en-us" cap="none">
                <a:solidFill>
                  <a:schemeClr val="bg1"/>
                </a:solidFill>
              </a:rPr>
              <a:t>Section 3</a:t>
            </a:r>
            <a:endParaRPr lang="en-us" cap="none">
              <a:solidFill>
                <a:schemeClr val="bg1"/>
              </a:solidFill>
            </a:endParaRPr>
          </a:p>
        </p:txBody>
      </p:sp>
    </p:spTree>
  </p:cSld>
  <p:clrMapOvr>
    <a:masterClrMapping/>
  </p:clrMapOvr>
  <p:timing>
    <p:tnLst>
      <p:par>
        <p:cTn id="1" dur="indefinite" restart="never" nodeType="tmRoot"/>
      </p:par>
    </p:tn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spLocks noGrp="1" noChangeArrowheads="1"/>
            <a:extLst>
              <a:ext uri="smNativeData">
                <pr:smNativeData xmlns:pr="smNativeData" xmlns="smNativeData" val="SMDATA_15_DkmYZBMAAAAlAAAAZAAAAE0AAAAAAAAAANsD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RQYAAJsBAAC7RAAAGQoAABAgAAAmAAAACAAAAHxw////////"/>
              </a:ext>
            </a:extLst>
          </p:cNvSpPr>
          <p:nvPr>
            <p:ph type="title"/>
          </p:nvPr>
        </p:nvSpPr>
        <p:spPr>
          <a:noFill/>
          <a:ln>
            <a:noFill/>
          </a:ln>
          <a:effectLst/>
        </p:spPr>
        <p:txBody>
          <a:bodyPr vert="horz" wrap="square" lIns="0" tIns="626745" rIns="0" bIns="0" numCol="1" spcCol="215900" anchor="t">
            <a:prstTxWarp prst="textNoShape">
              <a:avLst/>
            </a:prstTxWarp>
          </a:bodyPr>
          <a:lstStyle/>
          <a:p>
            <a:pPr marL="168910" marR="0" indent="0" algn="l" defTabSz="914400">
              <a:lnSpc>
                <a:spcPct val="100000"/>
              </a:lnSpc>
              <a:spcBef>
                <a:spcPts val="100"/>
              </a:spcBef>
              <a:spcAft>
                <a:spcPts val="0"/>
              </a:spcAft>
              <a:buNone/>
              <a:tabLst>
                <a:tab pos="10140315" algn="l"/>
              </a:tabLst>
              <a:defRPr lang="en-us" sz="4800" cap="none">
                <a:solidFill>
                  <a:srgbClr val="404040"/>
                </a:solidFill>
                <a:latin typeface="Arial" pitchFamily="2" charset="0"/>
                <a:ea typeface="Arial" pitchFamily="2" charset="0"/>
                <a:cs typeface="Arial" pitchFamily="2" charset="0"/>
              </a:defRPr>
            </a:pPr>
            <a:r>
              <a:rPr lang="en-us" u="sng"/>
              <a:t>Launch Site</a:t>
            </a:r>
            <a:r>
              <a:rPr lang="en-us" u="sng" cap="none" spc="-4"/>
              <a:t> </a:t>
            </a:r>
            <a:r>
              <a:rPr lang="en-us" u="sng"/>
              <a:t>Locations	</a:t>
            </a:r>
            <a:endParaRPr lang="en-us" u="sng"/>
          </a:p>
        </p:txBody>
      </p:sp>
      <p:sp>
        <p:nvSpPr>
          <p:cNvPr id="3" name="object 3"/>
          <p:cNvSpPr>
            <a:extLst>
              <a:ext uri="smNativeData">
                <pr:smNativeData xmlns:pr="smNativeData" xmlns="smNativeData" val="SMDATA_15_DkmYZBMAAAAlAAAAZAAAAE0AAAAAAAAAAD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wUAAA4iAADWQQAA4iUAABAgAAAmAAAACAAAAP//////////"/>
              </a:ext>
            </a:extLst>
          </p:cNvSpPr>
          <p:nvPr/>
        </p:nvSpPr>
        <p:spPr>
          <a:xfrm>
            <a:off x="819785" y="5535930"/>
            <a:ext cx="9882505" cy="622300"/>
          </a:xfrm>
          <a:prstGeom prst="rect">
            <a:avLst/>
          </a:prstGeom>
          <a:noFill/>
          <a:ln>
            <a:noFill/>
          </a:ln>
          <a:effectLst/>
        </p:spPr>
        <p:txBody>
          <a:bodyPr vert="horz" wrap="square" lIns="0" tIns="34290" rIns="0" bIns="0" numCol="1" spcCol="215900" anchor="t"/>
          <a:lstStyle/>
          <a:p>
            <a:pPr marL="12700" marR="5080">
              <a:lnSpc>
                <a:spcPts val="2290"/>
              </a:lnSpc>
              <a:spcBef>
                <a:spcPts val="270"/>
              </a:spcBef>
              <a:defRPr lang="en-us"/>
            </a:pPr>
            <a:r>
              <a:rPr lang="en-us" sz="2000" cap="none">
                <a:solidFill>
                  <a:srgbClr val="404040"/>
                </a:solidFill>
                <a:latin typeface="Carlito" pitchFamily="2" charset="0"/>
                <a:ea typeface="Calibri" pitchFamily="2" charset="0"/>
                <a:cs typeface="Calibri" pitchFamily="2" charset="0"/>
              </a:rPr>
              <a:t>The left map shows all launch sites relative US map. The right map shows the two Florida launch  sites since they are very close to each other. All launch sites are near the ocean.</a:t>
            </a:r>
            <a:endParaRPr lang="en-us" sz="2000" cap="none">
              <a:latin typeface="Carlito" pitchFamily="2" charset="0"/>
              <a:ea typeface="Calibri" pitchFamily="2" charset="0"/>
              <a:cs typeface="Calibri" pitchFamily="2" charset="0"/>
            </a:endParaRPr>
          </a:p>
        </p:txBody>
      </p:sp>
      <p:sp>
        <p:nvSpPr>
          <p:cNvPr id="4" name="object 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DQjVj6gBs5LpgB1jgRqFOk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QgUAAA4LAAB+RAAASiEAABAAAAAmAAAACAAAAP//////////"/>
              </a:ext>
            </a:extLst>
          </p:cNvSpPr>
          <p:nvPr/>
        </p:nvSpPr>
        <p:spPr>
          <a:xfrm>
            <a:off x="854710" y="1797050"/>
            <a:ext cx="10279380" cy="361442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5"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D26C-22D2-3224-9CDF-D4719C916A81}" type="slidenum">
              <a:t>36</a:t>
            </a:fld>
          </a:p>
        </p:txBody>
      </p:sp>
    </p:spTree>
  </p:cSld>
  <p:clrMapOvr>
    <a:masterClrMapping/>
  </p:clrMapOvr>
  <p:timing>
    <p:tnLst>
      <p:par>
        <p:cTn id="1" dur="indefinite" restart="never" nodeType="tmRoot"/>
      </p:par>
    </p:tn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spLocks noGrp="1" noChangeArrowheads="1"/>
            <a:extLst>
              <a:ext uri="smNativeData">
                <pr:smNativeData xmlns:pr="smNativeData" xmlns="smNativeData" val="SMDATA_15_DkmYZBMAAAAlAAAAZAAAAE0AAAAAAAAAANsD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RQYAAJsBAAC7RAAAGQoAABAgAAAmAAAACAAAAHxw////////"/>
              </a:ext>
            </a:extLst>
          </p:cNvSpPr>
          <p:nvPr>
            <p:ph type="title"/>
          </p:nvPr>
        </p:nvSpPr>
        <p:spPr>
          <a:noFill/>
          <a:ln>
            <a:noFill/>
          </a:ln>
          <a:effectLst/>
        </p:spPr>
        <p:txBody>
          <a:bodyPr vert="horz" wrap="square" lIns="0" tIns="626745" rIns="0" bIns="0" numCol="1" spcCol="215900" anchor="t">
            <a:prstTxWarp prst="textNoShape">
              <a:avLst/>
            </a:prstTxWarp>
          </a:bodyPr>
          <a:lstStyle/>
          <a:p>
            <a:pPr marL="168910" marR="0" indent="0" algn="l" defTabSz="914400">
              <a:lnSpc>
                <a:spcPct val="100000"/>
              </a:lnSpc>
              <a:spcBef>
                <a:spcPts val="100"/>
              </a:spcBef>
              <a:spcAft>
                <a:spcPts val="0"/>
              </a:spcAft>
              <a:buNone/>
              <a:tabLst>
                <a:tab pos="10140315" algn="l"/>
              </a:tabLst>
              <a:defRPr lang="en-us" sz="4800" cap="none">
                <a:solidFill>
                  <a:srgbClr val="404040"/>
                </a:solidFill>
                <a:latin typeface="Arial" pitchFamily="2" charset="0"/>
                <a:ea typeface="Arial" pitchFamily="2" charset="0"/>
                <a:cs typeface="Arial" pitchFamily="2" charset="0"/>
              </a:defRPr>
            </a:pPr>
            <a:r>
              <a:rPr lang="en-us" u="sng"/>
              <a:t>Color-Coded Launch</a:t>
            </a:r>
            <a:r>
              <a:rPr lang="en-us" u="sng" cap="none" spc="-4"/>
              <a:t> </a:t>
            </a:r>
            <a:r>
              <a:rPr lang="en-us" u="sng"/>
              <a:t>Markers	</a:t>
            </a:r>
            <a:endParaRPr lang="en-us" u="sng"/>
          </a:p>
        </p:txBody>
      </p:sp>
      <p:sp>
        <p:nvSpPr>
          <p:cNvPr id="3" name="object 3"/>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QcAAPQgAACRRQAAtyQAABAgAAAmAAAACAAAAP//////////"/>
              </a:ext>
            </a:extLst>
          </p:cNvSpPr>
          <p:nvPr/>
        </p:nvSpPr>
        <p:spPr>
          <a:xfrm>
            <a:off x="1232535" y="5356860"/>
            <a:ext cx="10076180" cy="611505"/>
          </a:xfrm>
          <a:prstGeom prst="rect">
            <a:avLst/>
          </a:prstGeom>
          <a:noFill/>
          <a:ln>
            <a:noFill/>
          </a:ln>
          <a:effectLst/>
        </p:spPr>
        <p:txBody>
          <a:bodyPr vert="horz" wrap="square" lIns="0" tIns="12700" rIns="0" bIns="0" numCol="1" spcCol="215900" anchor="t"/>
          <a:lstStyle/>
          <a:p>
            <a:pPr marL="12700">
              <a:lnSpc>
                <a:spcPts val="2305"/>
              </a:lnSpc>
              <a:spcBef>
                <a:spcPts val="100"/>
              </a:spcBef>
              <a:defRPr lang="en-us"/>
            </a:pPr>
            <a:r>
              <a:rPr lang="en-us" sz="2000" cap="none">
                <a:solidFill>
                  <a:srgbClr val="404040"/>
                </a:solidFill>
                <a:latin typeface="Carlito" pitchFamily="2" charset="0"/>
                <a:ea typeface="Calibri" pitchFamily="2" charset="0"/>
                <a:cs typeface="Calibri" pitchFamily="2" charset="0"/>
              </a:rPr>
              <a:t>Clusters on Folium map can be clicked on to display each successful landing (green icon) and failed</a:t>
            </a:r>
            <a:endParaRPr lang="en-us" sz="2000" cap="none">
              <a:latin typeface="Carlito" pitchFamily="2" charset="0"/>
              <a:ea typeface="Calibri" pitchFamily="2" charset="0"/>
              <a:cs typeface="Calibri" pitchFamily="2" charset="0"/>
            </a:endParaRPr>
          </a:p>
          <a:p>
            <a:pPr marL="12700">
              <a:lnSpc>
                <a:spcPts val="2305"/>
              </a:lnSpc>
              <a:defRPr lang="en-us"/>
            </a:pPr>
            <a:r>
              <a:rPr lang="en-us" sz="2000" cap="none">
                <a:solidFill>
                  <a:srgbClr val="404040"/>
                </a:solidFill>
                <a:latin typeface="Carlito" pitchFamily="2" charset="0"/>
                <a:ea typeface="Calibri" pitchFamily="2" charset="0"/>
                <a:cs typeface="Calibri" pitchFamily="2" charset="0"/>
              </a:rPr>
              <a:t>landing (red icon). In this example VAFB SLC-4E shows 4 successful landings and 6 failed landings.</a:t>
            </a:r>
            <a:endParaRPr lang="en-us" sz="2000" cap="none">
              <a:latin typeface="Carlito" pitchFamily="2" charset="0"/>
              <a:ea typeface="Calibri" pitchFamily="2" charset="0"/>
              <a:cs typeface="Calibri" pitchFamily="2" charset="0"/>
            </a:endParaRPr>
          </a:p>
        </p:txBody>
      </p:sp>
      <p:sp>
        <p:nvSpPr>
          <p:cNvPr id="4" name="object 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uKRPpqz2FGpFzWcedCdeI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hEAABULAABaNAAAriAAABAAAAAmAAAACAAAAP//////////"/>
              </a:ext>
            </a:extLst>
          </p:cNvSpPr>
          <p:nvPr/>
        </p:nvSpPr>
        <p:spPr>
          <a:xfrm>
            <a:off x="2889250" y="1801495"/>
            <a:ext cx="5621020" cy="351091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5"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B691-DFD2-3240-9CDF-2915F8916A7C}" type="slidenum">
              <a:t>37</a:t>
            </a:fld>
          </a:p>
        </p:txBody>
      </p:sp>
    </p:spTree>
  </p:cSld>
  <p:clrMapOvr>
    <a:masterClrMapping/>
  </p:clrMapOvr>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spLocks noGrp="1" noChangeArrowheads="1"/>
            <a:extLst>
              <a:ext uri="smNativeData">
                <pr:smNativeData xmlns:pr="smNativeData" xmlns="smNativeData" val="SMDATA_15_DkmYZBMAAAAlAAAAZAAAAE0AAAAAAAAAANsD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RQYAAJsBAAC7RAAAGQoAABAgAAAmAAAACAAAAHxw////////"/>
              </a:ext>
            </a:extLst>
          </p:cNvSpPr>
          <p:nvPr>
            <p:ph type="title"/>
          </p:nvPr>
        </p:nvSpPr>
        <p:spPr>
          <a:noFill/>
          <a:ln>
            <a:noFill/>
          </a:ln>
          <a:effectLst/>
        </p:spPr>
        <p:txBody>
          <a:bodyPr vert="horz" wrap="square" lIns="0" tIns="626745" rIns="0" bIns="0" numCol="1" spcCol="215900" anchor="t">
            <a:prstTxWarp prst="textNoShape">
              <a:avLst/>
            </a:prstTxWarp>
          </a:bodyPr>
          <a:lstStyle/>
          <a:p>
            <a:pPr marL="168910" marR="0" indent="0" algn="l" defTabSz="914400">
              <a:lnSpc>
                <a:spcPct val="100000"/>
              </a:lnSpc>
              <a:spcBef>
                <a:spcPts val="100"/>
              </a:spcBef>
              <a:spcAft>
                <a:spcPts val="0"/>
              </a:spcAft>
              <a:buNone/>
              <a:tabLst>
                <a:tab pos="10140315" algn="l"/>
              </a:tabLst>
              <a:defRPr lang="en-us" sz="4800" cap="none">
                <a:solidFill>
                  <a:srgbClr val="404040"/>
                </a:solidFill>
                <a:latin typeface="Arial" pitchFamily="2" charset="0"/>
                <a:ea typeface="Arial" pitchFamily="2" charset="0"/>
                <a:cs typeface="Arial" pitchFamily="2" charset="0"/>
              </a:defRPr>
            </a:pPr>
            <a:r>
              <a:rPr lang="en-us" u="sng" cap="none" spc="-4"/>
              <a:t>Key </a:t>
            </a:r>
            <a:r>
              <a:rPr lang="en-us" u="sng"/>
              <a:t>Location</a:t>
            </a:r>
            <a:r>
              <a:rPr lang="en-us" u="sng" cap="none" spc="-4"/>
              <a:t> </a:t>
            </a:r>
            <a:r>
              <a:rPr lang="en-us" u="sng"/>
              <a:t>Proximities	</a:t>
            </a:r>
            <a:endParaRPr lang="en-us" u="sng"/>
          </a:p>
        </p:txBody>
      </p:sp>
      <p:sp>
        <p:nvSpPr>
          <p:cNvPr id="3" name="object 3"/>
          <p:cNvSpPr>
            <a:extLst>
              <a:ext uri="smNativeData">
                <pr:smNativeData xmlns:pr="smNativeData" xmlns="smNativeData" val="SMDATA_15_DkmYZBMAAAAlAAAAZAAAAE0AAAAAAAAAAHU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AYAAKAfAADIQwAAKSYAABAgAAAmAAAACAAAAP//////////"/>
              </a:ext>
            </a:extLst>
          </p:cNvSpPr>
          <p:nvPr/>
        </p:nvSpPr>
        <p:spPr>
          <a:xfrm>
            <a:off x="1084580" y="5140960"/>
            <a:ext cx="9933940" cy="1062355"/>
          </a:xfrm>
          <a:prstGeom prst="rect">
            <a:avLst/>
          </a:prstGeom>
          <a:noFill/>
          <a:ln>
            <a:noFill/>
          </a:ln>
          <a:effectLst/>
        </p:spPr>
        <p:txBody>
          <a:bodyPr vert="horz" wrap="square" lIns="0" tIns="74295" rIns="0" bIns="0" numCol="1" spcCol="215900" anchor="t"/>
          <a:lstStyle/>
          <a:p>
            <a:pPr marL="12700" marR="5080" algn="just">
              <a:lnSpc>
                <a:spcPct val="80000"/>
              </a:lnSpc>
              <a:spcBef>
                <a:spcPts val="585"/>
              </a:spcBef>
              <a:defRPr lang="en-us"/>
            </a:pPr>
            <a:r>
              <a:rPr lang="en-us" sz="2000" cap="none">
                <a:solidFill>
                  <a:srgbClr val="404040"/>
                </a:solidFill>
                <a:latin typeface="Carlito" pitchFamily="2" charset="0"/>
                <a:ea typeface="Calibri" pitchFamily="2" charset="0"/>
                <a:cs typeface="Calibri" pitchFamily="2" charset="0"/>
              </a:rPr>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lang="en-us" sz="2000" cap="none">
              <a:latin typeface="Carlito" pitchFamily="2" charset="0"/>
              <a:ea typeface="Calibri" pitchFamily="2" charset="0"/>
              <a:cs typeface="Calibri" pitchFamily="2" charset="0"/>
            </a:endParaRPr>
          </a:p>
        </p:txBody>
      </p:sp>
      <p:sp>
        <p:nvSpPr>
          <p:cNvPr id="4" name="object 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HBlUtL/LoFNj2gflHnq38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wAYAAE4LAABcOgAA6RUAABAAAAAmAAAACAAAAP//////////"/>
              </a:ext>
            </a:extLst>
          </p:cNvSpPr>
          <p:nvPr/>
        </p:nvSpPr>
        <p:spPr>
          <a:xfrm>
            <a:off x="1097280" y="1837690"/>
            <a:ext cx="8389620" cy="1724025"/>
          </a:xfrm>
          <a:prstGeom prst="rect">
            <a:avLst/>
          </a:prstGeom>
          <a:blipFill>
            <a:blip r:embed="rId2"/>
            <a:srcRect/>
            <a:stretch/>
          </a:blipFill>
          <a:ln>
            <a:noFill/>
          </a:ln>
          <a:effectLst/>
        </p:spPr>
        <p:txBody>
          <a:bodyPr vert="horz" wrap="square" lIns="0" tIns="0" rIns="0" bIns="0" numCol="1" spcCol="215900" anchor="t"/>
          <a:lstStyle/>
          <a:p>
            <a:pPr>
              <a:defRPr lang="en-us"/>
            </a:pPr>
          </a:p>
        </p:txBody>
      </p:sp>
      <p:grpSp>
        <p:nvGrpSpPr>
          <p:cNvPr id="5" name="object 5"/>
          <p:cNvGrpSpPr>
            <a:extLst>
              <a:ext uri="smNativeData">
                <pr:smNativeData xmlns:pr="smNativeData" xmlns="smNativeData" val="SMDATA_6_DkmYZBMAAAAlAAAAAQAAAA8BAAAAkAAAAEgAAACQAAAASAAAAAAAAAAAAAAAAAAAABcAAAAUAAAAAAAAAAAAAAD/fwAA/38AAAAAAAAJAAAABAAAAOUAAAAfAAAAVAAAAAAAAAAAAAAAAAAAAAAAAAAAAAAAAAAAAAAAAAAAAAAAAAAAAAAAAAAAAAAAAAAAAAAAAAAAAAAAAAAAAAAAAAAAAAAAAAAAAAAAAAAAAAAAAAAAACEAAAAYAAAAFAAAAD4RAADaFQAAaj8AAHYfAAAQAAAAJgAAAAgAAAD/////AAAAAA=="/>
              </a:ext>
            </a:extLst>
          </p:cNvGrpSpPr>
          <p:nvPr/>
        </p:nvGrpSpPr>
        <p:grpSpPr>
          <a:xfrm>
            <a:off x="2802890" y="3552190"/>
            <a:ext cx="7505700" cy="1562100"/>
            <a:chOff x="2802890" y="3552190"/>
            <a:chExt cx="7505700" cy="1562100"/>
          </a:xfrm>
        </p:grpSpPr>
        <p:sp>
          <p:nvSpPr>
            <p:cNvPr id="7" name="object 6"/>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IkA6weBVoVCr9ugt2lkbe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hEAANoVAAA3JgAALB8AAAAAAAAmAAAACAAAAP//////////"/>
                </a:ext>
              </a:extLst>
            </p:cNvSpPr>
            <p:nvPr/>
          </p:nvSpPr>
          <p:spPr>
            <a:xfrm>
              <a:off x="2802890" y="3552190"/>
              <a:ext cx="3409315" cy="1515110"/>
            </a:xfrm>
            <a:prstGeom prst="rect">
              <a:avLst/>
            </a:prstGeom>
            <a:blipFill>
              <a:blip r:embed="rId3"/>
              <a:srcRect/>
              <a:stretch/>
            </a:blipFill>
            <a:ln>
              <a:noFill/>
            </a:ln>
            <a:effectLst/>
          </p:spPr>
          <p:txBody>
            <a:bodyPr vert="horz" wrap="square" lIns="0" tIns="0" rIns="0" bIns="0" numCol="1" spcCol="215900" anchor="t"/>
            <a:lstStyle/>
            <a:p>
              <a:pPr>
                <a:defRPr lang="en-us"/>
              </a:pPr>
            </a:p>
          </p:txBody>
        </p:sp>
        <p:sp>
          <p:nvSpPr>
            <p:cNvPr id="6"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CdJuGIipFxEvl3MzQX8wAI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yYAANoVAABqPwAAdh8AAAAAAAAmAAAACAAAAP//////////"/>
                </a:ext>
              </a:extLst>
            </p:cNvSpPr>
            <p:nvPr/>
          </p:nvSpPr>
          <p:spPr>
            <a:xfrm>
              <a:off x="6212205" y="3552190"/>
              <a:ext cx="4096385" cy="1562100"/>
            </a:xfrm>
            <a:prstGeom prst="rect">
              <a:avLst/>
            </a:prstGeom>
            <a:blipFill>
              <a:blip r:embed="rId4"/>
              <a:srcRect/>
              <a:stretch/>
            </a:blipFill>
            <a:ln>
              <a:noFill/>
            </a:ln>
            <a:effectLst/>
          </p:spPr>
          <p:txBody>
            <a:bodyPr vert="horz" wrap="square" lIns="0" tIns="0" rIns="0" bIns="0" numCol="1" spcCol="215900" anchor="t"/>
            <a:lstStyle/>
            <a:p>
              <a:pPr>
                <a:defRPr lang="en-us"/>
              </a:pPr>
            </a:p>
          </p:txBody>
        </p:sp>
      </p:grpSp>
      <p:sp>
        <p:nvSpPr>
          <p:cNvPr id="8" name="object 8"/>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EFCA-84D2-3219-9CDF-724CA1916A27}" type="slidenum">
              <a:t>38</a:t>
            </a:fld>
          </a:p>
        </p:txBody>
      </p:sp>
    </p:spTree>
  </p:cSld>
  <p:clrMapOvr>
    <a:masterClrMapping/>
  </p:clrMapOvr>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TextBox 1"/>
          <p:cNvSpPr>
            <a:extLst>
              <a:ext uri="smNativeData">
                <pr:smNativeData xmlns:pr="smNativeData" xmlns="smNativeData" val="SMDATA_15_DkmYZBMAAAAlAAAAZAAAAE0AAAAAkAAAAEgAAACQAAAASAAAAAAAAAAAAAAAAAAAAAEAAABQAAAAAAAAAAAA4D8AAAAAAADgPwAAAAAAAOA/AAAAAAAA4D8AAAAAAADgPwAAAAAAAOA/AAAAAAAA4D8AAAAAAADgPwAAAAAAAOA/AAAAAAAA4D8CAAAAjAAAAAEAAAAAAAAACUjL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ra2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CUjLAP///wEAAAAAAAAAAAAAAAAAAAAAAAAAAAAAAAAAAAAAAAAAAAAAAAB/f38A5+bmA8zMzADAwP8Af39/AAAAAAAAAAAAAAAAAAAAAAAAAAAAIQAAABgAAAAUAAAA6QQAAJAPAABrCwAA1REAABAgAAAmAAAACAAAAP//////////"/>
              </a:ext>
            </a:extLst>
          </p:cNvSpPr>
          <p:nvPr/>
        </p:nvSpPr>
        <p:spPr>
          <a:xfrm>
            <a:off x="798195" y="2529840"/>
            <a:ext cx="1057910" cy="368935"/>
          </a:xfrm>
          <a:prstGeom prst="rect">
            <a:avLst/>
          </a:prstGeom>
          <a:solidFill>
            <a:srgbClr val="0948CB"/>
          </a:solidFill>
          <a:ln>
            <a:noFill/>
          </a:ln>
          <a:effectLst/>
        </p:spPr>
        <p:txBody>
          <a:bodyPr vert="horz" wrap="none" lIns="91440" tIns="45720" rIns="91440" bIns="45720" numCol="1" spcCol="215900" anchor="t"/>
          <a:lstStyle/>
          <a:p>
            <a:pPr>
              <a:defRPr lang="en-us"/>
            </a:pPr>
            <a:r>
              <a:rPr lang="en-us" cap="none">
                <a:solidFill>
                  <a:schemeClr val="bg1"/>
                </a:solidFill>
              </a:rPr>
              <a:t>Section 4</a:t>
            </a:r>
            <a:endParaRPr lang="en-us" cap="none">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Slide Number Placeholder 3"/>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Hvr6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5+bmA8zMzADAwP8Af39/AAAAAAAAAAAAAAAAAAAAAAAAAAAAIQAAABgAAAAUAAAAnDUAABElAAB8RgAAiicAABAAAAAmAAAACAAAAAAgAAAAAAAA"/>
              </a:ext>
            </a:extLst>
          </p:cNvSpPr>
          <p:nvPr>
            <p:ph type="sldNum" sz="quarter" idx="12"/>
          </p:nvPr>
        </p:nvSpPr>
        <p:spPr/>
        <p:txBody>
          <a:bodyPr vert="horz" wrap="square" lIns="91440" tIns="45720" rIns="91440" bIns="45720" numCol="1" spcCol="215900" anchor="ctr">
            <a:prstTxWarp prst="textNoShape">
              <a:avLst/>
            </a:prstTxWarp>
          </a:bodyPr>
          <a:lstStyle/>
          <a:p>
            <a:pPr>
              <a:spcAft>
                <a:spcPts val="600"/>
              </a:spcAft>
              <a:defRPr lang="en-us"/>
            </a:pPr>
            <a:fld id="{3F67E8C8-86D2-321E-9CDF-704BA6916A25}" type="slidenum">
              <a:t>4</a:t>
            </a:fld>
          </a:p>
        </p:txBody>
      </p:sp>
      <p:sp>
        <p:nvSpPr>
          <p:cNvPr id="3" name="Title 1"/>
          <p:cNvSpPr>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f5yI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GAUAAFADAADfRQAAsQYAABAAAAAmAAAACAAAAP//////////"/>
              </a:ext>
            </a:extLst>
          </p:cNvSpPr>
          <p:nvPr/>
        </p:nvSpPr>
        <p:spPr>
          <a:xfrm>
            <a:off x="828040" y="538480"/>
            <a:ext cx="10530205" cy="549275"/>
          </a:xfrm>
          <a:prstGeom prst="rect">
            <a:avLst/>
          </a:prstGeom>
          <a:noFill/>
          <a:ln>
            <a:noFill/>
          </a:ln>
          <a:effectLst/>
        </p:spPr>
        <p:txBody>
          <a:bodyPr vert="horz" wrap="square" lIns="91440" tIns="45720" rIns="91440" bIns="45720" numCol="1" spcCol="215900" anchor="ctr"/>
          <a:lstStyle>
            <a:lvl1pPr algn="l" defTabSz="914400">
              <a:lnSpc>
                <a:spcPct val="90000"/>
              </a:lnSpc>
              <a:spcBef>
                <a:spcPts val="0"/>
              </a:spcBef>
              <a:buNone/>
              <a:tabLst/>
              <a:defRPr lang="en-us" sz="4000" kern="1" cap="none">
                <a:solidFill>
                  <a:srgbClr val="005493"/>
                </a:solidFill>
                <a:latin typeface="IBM Plex Mono SemiBold" pitchFamily="0" charset="0"/>
                <a:ea typeface="Calibri" pitchFamily="2" charset="0"/>
                <a:cs typeface="Calibri" pitchFamily="2" charset="0"/>
              </a:defRPr>
            </a:lvl1pPr>
            <a:lvl2pPr>
              <a:defRPr lang="en-us" cap="none"/>
            </a:lvl2pPr>
            <a:lvl3pPr>
              <a:defRPr lang="en-us" cap="none"/>
            </a:lvl3pPr>
            <a:lvl4pPr>
              <a:defRPr lang="en-us" cap="none"/>
            </a:lvl4pPr>
            <a:lvl5pPr>
              <a:defRPr lang="en-us" cap="none"/>
            </a:lvl5pPr>
            <a:lvl6pPr>
              <a:defRPr lang="en-us" cap="none"/>
            </a:lvl6pPr>
            <a:lvl7pPr>
              <a:defRPr lang="en-us" cap="none"/>
            </a:lvl7pPr>
            <a:lvl8pPr>
              <a:defRPr lang="en-us" cap="none"/>
            </a:lvl8pPr>
            <a:lvl9pPr>
              <a:defRPr lang="en-us" cap="none"/>
            </a:lvl9pPr>
          </a:lstStyle>
          <a:p>
            <a:pPr>
              <a:lnSpc>
                <a:spcPct val="70000"/>
              </a:lnSpc>
              <a:spcBef>
                <a:spcPts val="0"/>
              </a:spcBef>
              <a:defRPr lang="en-us" sz="3680" cap="none"/>
            </a:pPr>
            <a:r>
              <a:rPr lang="en-us" cap="none">
                <a:solidFill>
                  <a:srgbClr val="0B49CB"/>
                </a:solidFill>
                <a:latin typeface="Abadi" pitchFamily="0" charset="0"/>
                <a:ea typeface="Calibri" pitchFamily="2" charset="0"/>
                <a:cs typeface="Calibri" pitchFamily="2" charset="0"/>
              </a:rPr>
              <a:t>Introduction</a:t>
            </a:r>
            <a:endParaRPr lang="en-us" cap="none">
              <a:solidFill>
                <a:srgbClr val="0B49CB"/>
              </a:solidFill>
            </a:endParaRPr>
          </a:p>
        </p:txBody>
      </p:sp>
      <p:sp>
        <p:nvSpPr>
          <p:cNvPr id="4" name="Content Placeholder 2"/>
          <p:cNvSpPr>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9985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bB4AACwFAAD/RQAA2RkAABAAAAAmAAAACAAAAP//////////"/>
              </a:ext>
            </a:extLst>
          </p:cNvSpPr>
          <p:nvPr/>
        </p:nvSpPr>
        <p:spPr>
          <a:xfrm>
            <a:off x="4945380" y="840740"/>
            <a:ext cx="6433185" cy="3361055"/>
          </a:xfrm>
          <a:prstGeom prst="rect">
            <a:avLst/>
          </a:prstGeom>
          <a:noFill/>
          <a:ln>
            <a:noFill/>
          </a:ln>
          <a:effectLst/>
        </p:spPr>
        <p:txBody>
          <a:bodyPr vert="horz" wrap="square" lIns="91440" tIns="45720" rIns="91440" bIns="45720" numCol="1" spcCol="215900" anchor="t"/>
          <a:lstStyle>
            <a:lvl1pPr marL="228600" indent="-228600" algn="l" defTabSz="914400">
              <a:lnSpc>
                <a:spcPct val="90000"/>
              </a:lnSpc>
              <a:spcBef>
                <a:spcPts val="1000"/>
              </a:spcBef>
              <a:buFont typeface="Arial" pitchFamily="2" charset="0"/>
              <a:buChar char="•"/>
              <a:tabLst/>
              <a:defRPr lang="en-us" sz="2800" kern="1" cap="none">
                <a:solidFill>
                  <a:srgbClr val="0070C0"/>
                </a:solidFill>
                <a:latin typeface="IBM Plex Mono Text" pitchFamily="0" charset="0"/>
                <a:ea typeface="Calibri" pitchFamily="2" charset="0"/>
                <a:cs typeface="Calibri" pitchFamily="2" charset="0"/>
              </a:defRPr>
            </a:lvl1pPr>
            <a:lvl2pPr marL="685800" indent="-228600" algn="l" defTabSz="914400">
              <a:lnSpc>
                <a:spcPct val="90000"/>
              </a:lnSpc>
              <a:spcBef>
                <a:spcPts val="500"/>
              </a:spcBef>
              <a:buFont typeface="Arial" pitchFamily="2" charset="0"/>
              <a:buChar char="•"/>
              <a:tabLst/>
              <a:defRPr lang="en-us" sz="2400" kern="1" cap="none">
                <a:solidFill>
                  <a:srgbClr val="0070C0"/>
                </a:solidFill>
                <a:latin typeface="IBM Plex Mono Text" pitchFamily="0" charset="0"/>
                <a:ea typeface="Calibri" pitchFamily="2" charset="0"/>
                <a:cs typeface="Calibri" pitchFamily="2" charset="0"/>
              </a:defRPr>
            </a:lvl2pPr>
            <a:lvl3pPr marL="1143000" indent="-228600" algn="l" defTabSz="914400">
              <a:lnSpc>
                <a:spcPct val="90000"/>
              </a:lnSpc>
              <a:spcBef>
                <a:spcPts val="500"/>
              </a:spcBef>
              <a:buFont typeface="Arial" pitchFamily="2" charset="0"/>
              <a:buChar char="•"/>
              <a:tabLst/>
              <a:defRPr lang="en-us" sz="2000" kern="1" cap="none">
                <a:solidFill>
                  <a:srgbClr val="0070C0"/>
                </a:solidFill>
                <a:latin typeface="IBM Plex Mono Text" pitchFamily="0" charset="0"/>
                <a:ea typeface="Calibri" pitchFamily="2" charset="0"/>
                <a:cs typeface="Calibri" pitchFamily="2" charset="0"/>
              </a:defRPr>
            </a:lvl3pPr>
            <a:lvl4pPr marL="1600200" indent="-228600" algn="l" defTabSz="914400">
              <a:lnSpc>
                <a:spcPct val="90000"/>
              </a:lnSpc>
              <a:spcBef>
                <a:spcPts val="500"/>
              </a:spcBef>
              <a:buFont typeface="Arial" pitchFamily="2" charset="0"/>
              <a:buChar char="•"/>
              <a:tabLst/>
              <a:defRPr lang="en-us" sz="1800" kern="1" cap="none">
                <a:solidFill>
                  <a:srgbClr val="0070C0"/>
                </a:solidFill>
                <a:latin typeface="IBM Plex Mono Text" pitchFamily="0" charset="0"/>
                <a:ea typeface="Calibri" pitchFamily="2" charset="0"/>
                <a:cs typeface="Calibri" pitchFamily="2" charset="0"/>
              </a:defRPr>
            </a:lvl4pPr>
            <a:lvl5pPr marL="2057400" indent="-228600" algn="l" defTabSz="914400">
              <a:lnSpc>
                <a:spcPct val="90000"/>
              </a:lnSpc>
              <a:spcBef>
                <a:spcPts val="500"/>
              </a:spcBef>
              <a:buFont typeface="Arial" pitchFamily="2" charset="0"/>
              <a:buChar char="•"/>
              <a:tabLst/>
              <a:defRPr lang="en-us" sz="1800" kern="1" cap="none">
                <a:solidFill>
                  <a:srgbClr val="0070C0"/>
                </a:solidFill>
                <a:latin typeface="IBM Plex Mono Text" pitchFamily="0" charset="0"/>
                <a:ea typeface="Calibri" pitchFamily="2" charset="0"/>
                <a:cs typeface="Calibri" pitchFamily="2" charset="0"/>
              </a:defRPr>
            </a:lvl5pPr>
            <a:lvl6pPr marL="25146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6pPr>
            <a:lvl7pPr marL="29718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7pPr>
            <a:lvl8pPr marL="34290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8pPr>
            <a:lvl9pPr marL="3886200" indent="-228600" algn="l" defTabSz="914400">
              <a:lnSpc>
                <a:spcPct val="90000"/>
              </a:lnSpc>
              <a:spcBef>
                <a:spcPts val="500"/>
              </a:spcBef>
              <a:buFont typeface="Arial" pitchFamily="2" charset="0"/>
              <a:buChar char="•"/>
              <a:tabLst/>
              <a:defRPr lang="en-us" sz="1800" kern="1" cap="none">
                <a:solidFill>
                  <a:schemeClr val="tx1"/>
                </a:solidFill>
                <a:latin typeface="Calibri" pitchFamily="2" charset="0"/>
                <a:ea typeface="Calibri" pitchFamily="2" charset="0"/>
                <a:cs typeface="Calibri" pitchFamily="2" charset="0"/>
              </a:defRPr>
            </a:lvl9pPr>
          </a:lstStyle>
          <a:p>
            <a:pPr marL="0" indent="0" algn="ctr">
              <a:spcBef>
                <a:spcPts val="1400"/>
              </a:spcBef>
              <a:buNone/>
              <a:defRPr lang="en-us" cap="none">
                <a:solidFill>
                  <a:srgbClr val="0000FF"/>
                </a:solidFill>
              </a:defRPr>
            </a:pPr>
            <a:r>
              <a:rPr lang="en-us" sz="3000" u="sng" cap="none">
                <a:latin typeface="Carlito" pitchFamily="2" charset="0"/>
                <a:ea typeface="Calibri" pitchFamily="2" charset="0"/>
                <a:cs typeface="Calibri" pitchFamily="2" charset="0"/>
              </a:rPr>
              <a:t>Background:</a:t>
            </a:r>
            <a:endParaRPr lang="en-us" sz="3000" cap="none">
              <a:latin typeface="Carlito" pitchFamily="2" charset="0"/>
              <a:ea typeface="Calibri" pitchFamily="2" charset="0"/>
              <a:cs typeface="Calibri" pitchFamily="2" charset="0"/>
            </a:endParaRPr>
          </a:p>
          <a:p>
            <a:pPr marL="253365" indent="-229235" defTabSz="914400">
              <a:lnSpc>
                <a:spcPct val="100000"/>
              </a:lnSpc>
              <a:spcBef>
                <a:spcPts val="850"/>
              </a:spcBef>
              <a:buFont typeface="Arial" pitchFamily="2" charset="0"/>
              <a:buChar char="•"/>
              <a:tabLst>
                <a:tab pos="254000" algn="l"/>
              </a:tabLst>
              <a:defRPr lang="en-us" cap="none">
                <a:solidFill>
                  <a:srgbClr val="0000FF"/>
                </a:solidFill>
              </a:defRPr>
            </a:pPr>
            <a:r>
              <a:rPr lang="en-us" sz="2200" cap="none">
                <a:latin typeface="Carlito" pitchFamily="2" charset="0"/>
                <a:ea typeface="Calibri" pitchFamily="2" charset="0"/>
                <a:cs typeface="Calibri" pitchFamily="2" charset="0"/>
              </a:rPr>
              <a:t>Commercial Space Age is Here</a:t>
            </a:r>
            <a:endParaRPr lang="en-us" sz="2200" cap="none">
              <a:latin typeface="Carlito" pitchFamily="2" charset="0"/>
              <a:ea typeface="Calibri" pitchFamily="2" charset="0"/>
              <a:cs typeface="Calibri" pitchFamily="2" charset="0"/>
            </a:endParaRPr>
          </a:p>
          <a:p>
            <a:pPr marL="253365" indent="-229235" defTabSz="914400">
              <a:lnSpc>
                <a:spcPct val="100000"/>
              </a:lnSpc>
              <a:spcBef>
                <a:spcPts val="705"/>
              </a:spcBef>
              <a:buFont typeface="Arial" pitchFamily="2" charset="0"/>
              <a:buChar char="•"/>
              <a:tabLst>
                <a:tab pos="254000" algn="l"/>
              </a:tabLst>
              <a:defRPr lang="en-us" cap="none">
                <a:solidFill>
                  <a:srgbClr val="0000FF"/>
                </a:solidFill>
              </a:defRPr>
            </a:pPr>
            <a:r>
              <a:rPr lang="en-us" sz="2200" cap="none">
                <a:latin typeface="Carlito" pitchFamily="2" charset="0"/>
                <a:ea typeface="Calibri" pitchFamily="2" charset="0"/>
                <a:cs typeface="Calibri" pitchFamily="2" charset="0"/>
              </a:rPr>
              <a:t>Space X has best pricing ($62 million vs. $165 million USD)</a:t>
            </a:r>
            <a:endParaRPr lang="en-us" sz="2200" cap="none">
              <a:latin typeface="Carlito" pitchFamily="2" charset="0"/>
              <a:ea typeface="Calibri" pitchFamily="2" charset="0"/>
              <a:cs typeface="Calibri" pitchFamily="2" charset="0"/>
            </a:endParaRPr>
          </a:p>
          <a:p>
            <a:pPr marL="253365" indent="-229235" defTabSz="914400">
              <a:lnSpc>
                <a:spcPct val="100000"/>
              </a:lnSpc>
              <a:spcBef>
                <a:spcPts val="695"/>
              </a:spcBef>
              <a:buFont typeface="Arial" pitchFamily="2" charset="0"/>
              <a:buChar char="•"/>
              <a:tabLst>
                <a:tab pos="254000" algn="l"/>
              </a:tabLst>
              <a:defRPr lang="en-us" cap="none">
                <a:solidFill>
                  <a:srgbClr val="0000FF"/>
                </a:solidFill>
              </a:defRPr>
            </a:pPr>
            <a:r>
              <a:rPr lang="en-us" sz="2200" cap="none">
                <a:latin typeface="Carlito" pitchFamily="2" charset="0"/>
                <a:ea typeface="Calibri" pitchFamily="2" charset="0"/>
                <a:cs typeface="Calibri" pitchFamily="2" charset="0"/>
              </a:rPr>
              <a:t>Largely due to ability to recover part of rocket (Stage</a:t>
            </a:r>
            <a:r>
              <a:rPr lang="en-us" sz="2200" cap="none" spc="2">
                <a:latin typeface="Carlito" pitchFamily="2" charset="0"/>
                <a:ea typeface="Calibri" pitchFamily="2" charset="0"/>
                <a:cs typeface="Calibri" pitchFamily="2" charset="0"/>
              </a:rPr>
              <a:t> </a:t>
            </a:r>
            <a:r>
              <a:rPr lang="en-us" sz="2200" cap="none">
                <a:latin typeface="Carlito" pitchFamily="2" charset="0"/>
                <a:ea typeface="Calibri" pitchFamily="2" charset="0"/>
                <a:cs typeface="Calibri" pitchFamily="2" charset="0"/>
              </a:rPr>
              <a:t>1)</a:t>
            </a:r>
            <a:endParaRPr lang="en-us" sz="2200" cap="none">
              <a:latin typeface="Carlito" pitchFamily="2" charset="0"/>
              <a:ea typeface="Calibri" pitchFamily="2" charset="0"/>
              <a:cs typeface="Calibri" pitchFamily="2" charset="0"/>
            </a:endParaRPr>
          </a:p>
          <a:p>
            <a:pPr marL="253365" indent="-229235" defTabSz="914400">
              <a:lnSpc>
                <a:spcPct val="100000"/>
              </a:lnSpc>
              <a:spcBef>
                <a:spcPts val="700"/>
              </a:spcBef>
              <a:buFont typeface="Arial" pitchFamily="2" charset="0"/>
              <a:buChar char="•"/>
              <a:tabLst>
                <a:tab pos="254000" algn="l"/>
              </a:tabLst>
              <a:defRPr lang="en-us" cap="none">
                <a:solidFill>
                  <a:srgbClr val="0000FF"/>
                </a:solidFill>
              </a:defRPr>
            </a:pPr>
            <a:r>
              <a:rPr lang="en-us" sz="2200" cap="none">
                <a:latin typeface="Carlito" pitchFamily="2" charset="0"/>
                <a:ea typeface="Calibri" pitchFamily="2" charset="0"/>
                <a:cs typeface="Calibri" pitchFamily="2" charset="0"/>
              </a:rPr>
              <a:t>Space Y wants to compete with Space X</a:t>
            </a:r>
            <a:endParaRPr lang="en-us" sz="2200" cap="none">
              <a:latin typeface="Carlito" pitchFamily="2" charset="0"/>
              <a:ea typeface="Calibri" pitchFamily="2" charset="0"/>
              <a:cs typeface="Calibri" pitchFamily="2" charset="0"/>
            </a:endParaRPr>
          </a:p>
          <a:p>
            <a:pPr>
              <a:lnSpc>
                <a:spcPct val="100000"/>
              </a:lnSpc>
              <a:buClr>
                <a:srgbClr val="BB562C"/>
              </a:buClr>
              <a:buFont typeface="Arial" pitchFamily="2" charset="0"/>
              <a:buChar char="•"/>
              <a:defRPr lang="en-us" cap="none">
                <a:solidFill>
                  <a:srgbClr val="0000FF"/>
                </a:solidFill>
              </a:defRPr>
            </a:pPr>
            <a:endParaRPr lang="en-us" sz="3350" cap="none">
              <a:latin typeface="Carlito" pitchFamily="2" charset="0"/>
              <a:ea typeface="Calibri" pitchFamily="2" charset="0"/>
              <a:cs typeface="Calibri" pitchFamily="2" charset="0"/>
            </a:endParaRPr>
          </a:p>
          <a:p>
            <a:pPr marL="0" indent="0" algn="ctr">
              <a:lnSpc>
                <a:spcPct val="100000"/>
              </a:lnSpc>
              <a:buNone/>
              <a:defRPr lang="en-us" cap="none">
                <a:solidFill>
                  <a:srgbClr val="0000FF"/>
                </a:solidFill>
              </a:defRPr>
            </a:pPr>
            <a:r>
              <a:rPr lang="en-us" sz="3000" u="sng" cap="none">
                <a:latin typeface="Carlito" pitchFamily="2" charset="0"/>
                <a:ea typeface="Calibri" pitchFamily="2" charset="0"/>
                <a:cs typeface="Calibri" pitchFamily="2" charset="0"/>
              </a:rPr>
              <a:t>Problem:</a:t>
            </a:r>
            <a:endParaRPr lang="en-us" sz="3000" cap="none">
              <a:latin typeface="Carlito" pitchFamily="2" charset="0"/>
              <a:ea typeface="Calibri" pitchFamily="2" charset="0"/>
              <a:cs typeface="Calibri" pitchFamily="2" charset="0"/>
            </a:endParaRPr>
          </a:p>
          <a:p>
            <a:pPr marL="240665" marR="591185" indent="-240665" defTabSz="914400">
              <a:lnSpc>
                <a:spcPts val="2510"/>
              </a:lnSpc>
              <a:spcBef>
                <a:spcPts val="900"/>
              </a:spcBef>
              <a:buFont typeface="Arial" pitchFamily="2" charset="0"/>
              <a:buChar char="•"/>
              <a:tabLst>
                <a:tab pos="241300" algn="l"/>
              </a:tabLst>
              <a:defRPr lang="en-us" cap="none">
                <a:solidFill>
                  <a:srgbClr val="0000FF"/>
                </a:solidFill>
              </a:defRPr>
            </a:pPr>
            <a:r>
              <a:rPr lang="en-us" sz="2200" cap="none">
                <a:latin typeface="Carlito" pitchFamily="2" charset="0"/>
                <a:ea typeface="Calibri" pitchFamily="2" charset="0"/>
                <a:cs typeface="Calibri" pitchFamily="2" charset="0"/>
              </a:rPr>
              <a:t>Space Y tasks us to train a machine learning model to  predict successful Stage 1 recovery</a:t>
            </a:r>
            <a:endParaRPr lang="en-us" sz="2200" cap="none">
              <a:latin typeface="Abadi" pitchFamily="0" charset="0"/>
              <a:ea typeface="Calibri" pitchFamily="2" charset="0"/>
              <a:cs typeface="Calibri" pitchFamily="2" charset="0"/>
            </a:endParaRPr>
          </a:p>
        </p:txBody>
      </p:sp>
      <p:sp>
        <p:nvSpPr>
          <p:cNvPr id="5" name="Rectangle1"/>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PwmbmZD7mZNksvmjYi2Mp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SwEAANUHAAAqGgAAtyAAAAAAAAAmAAAACAAAAP//////////"/>
              </a:ext>
            </a:extLst>
          </p:cNvSpPr>
          <p:nvPr/>
        </p:nvSpPr>
        <p:spPr>
          <a:xfrm>
            <a:off x="210185" y="1273175"/>
            <a:ext cx="4043045" cy="4044950"/>
          </a:xfrm>
          <a:prstGeom prst="rect">
            <a:avLst/>
          </a:prstGeom>
          <a:blipFill>
            <a:blip r:embed="rId3"/>
            <a:srcRect/>
            <a:stretch/>
          </a:blipFill>
          <a:ln>
            <a:noFill/>
          </a:ln>
          <a:effectLst/>
        </p:spPr>
        <p:txBody>
          <a:bodyPr vert="horz" wrap="square" lIns="0" tIns="0" rIns="0" bIns="0" numCol="1" spcCol="215900" anchor="t"/>
          <a:lstStyle/>
          <a:p>
            <a:pPr>
              <a:defRPr lang="en-us"/>
            </a:pPr>
          </a:p>
        </p:txBody>
      </p:sp>
      <p:sp>
        <p:nvSpPr>
          <p:cNvPr id="6" name="Rectangle2"/>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EQoAAJAgAAC1GQAARCMAAAAgAAAmAAAACAAAAP//////////"/>
              </a:ext>
            </a:extLst>
          </p:cNvSpPr>
          <p:nvPr/>
        </p:nvSpPr>
        <p:spPr>
          <a:xfrm>
            <a:off x="1636395" y="5293360"/>
            <a:ext cx="2542540" cy="439420"/>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400" cap="none">
                <a:latin typeface="Carlito" pitchFamily="2" charset="0"/>
                <a:ea typeface="Calibri" pitchFamily="2" charset="0"/>
                <a:cs typeface="Calibri" pitchFamily="2" charset="0"/>
              </a:rPr>
              <a:t>SpaceX Falcon 9 Rocket – The</a:t>
            </a:r>
            <a:r>
              <a:rPr lang="en-us" sz="1400" cap="none" spc="-1">
                <a:latin typeface="Carlito" pitchFamily="2" charset="0"/>
                <a:ea typeface="Calibri" pitchFamily="2" charset="0"/>
                <a:cs typeface="Calibri" pitchFamily="2" charset="0"/>
              </a:rPr>
              <a:t> </a:t>
            </a:r>
            <a:r>
              <a:rPr lang="en-us" sz="1400" cap="none">
                <a:latin typeface="Carlito" pitchFamily="2" charset="0"/>
                <a:ea typeface="Calibri" pitchFamily="2" charset="0"/>
                <a:cs typeface="Calibri" pitchFamily="2" charset="0"/>
              </a:rPr>
              <a:t>Verge</a:t>
            </a:r>
            <a:endParaRPr lang="en-us" sz="1400" cap="none">
              <a:latin typeface="Carlito" pitchFamily="2" charset="0"/>
              <a:ea typeface="Calibri" pitchFamily="2" charset="0"/>
              <a:cs typeface="Calibri" pitchFamily="2" charset="0"/>
            </a:endParaRPr>
          </a:p>
        </p:txBody>
      </p:sp>
    </p:spTree>
  </p:cSld>
  <p:clrMapOvr>
    <a:masterClrMapping/>
  </p:clrMapOvr>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spLocks noGrp="1" noChangeArrowheads="1"/>
            <a:extLst>
              <a:ext uri="smNativeData">
                <pr:smNativeData xmlns:pr="smNativeData" xmlns="smNativeData" val="SMDATA_15_DkmYZBMAAAAlAAAAZAAAAE0AAAAAAAAAANsD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RQYAAJsBAAC7RAAAGQoAABAgAAAmAAAACAAAAHxw////////"/>
              </a:ext>
            </a:extLst>
          </p:cNvSpPr>
          <p:nvPr>
            <p:ph type="title"/>
          </p:nvPr>
        </p:nvSpPr>
        <p:spPr>
          <a:noFill/>
          <a:ln>
            <a:noFill/>
          </a:ln>
          <a:effectLst/>
        </p:spPr>
        <p:txBody>
          <a:bodyPr vert="horz" wrap="square" lIns="0" tIns="626745" rIns="0" bIns="0" numCol="1" spcCol="215900" anchor="t">
            <a:prstTxWarp prst="textNoShape">
              <a:avLst/>
            </a:prstTxWarp>
          </a:bodyPr>
          <a:lstStyle/>
          <a:p>
            <a:pPr marL="168910" marR="0" indent="0" algn="l" defTabSz="914400">
              <a:lnSpc>
                <a:spcPct val="100000"/>
              </a:lnSpc>
              <a:spcBef>
                <a:spcPts val="100"/>
              </a:spcBef>
              <a:spcAft>
                <a:spcPts val="0"/>
              </a:spcAft>
              <a:buNone/>
              <a:tabLst>
                <a:tab pos="10140315" algn="l"/>
              </a:tabLst>
              <a:defRPr lang="en-us" sz="4800" cap="none">
                <a:solidFill>
                  <a:srgbClr val="404040"/>
                </a:solidFill>
                <a:latin typeface="Arial" pitchFamily="2" charset="0"/>
                <a:ea typeface="Arial" pitchFamily="2" charset="0"/>
                <a:cs typeface="Arial" pitchFamily="2" charset="0"/>
              </a:defRPr>
            </a:pPr>
            <a:r>
              <a:rPr lang="en-us" u="sng" cap="none" spc="-4"/>
              <a:t>Successful Launches Across </a:t>
            </a:r>
            <a:r>
              <a:rPr lang="en-us" u="sng"/>
              <a:t>Launch</a:t>
            </a:r>
            <a:r>
              <a:rPr lang="en-us" u="sng" cap="none" spc="-4"/>
              <a:t> Sites	</a:t>
            </a:r>
            <a:endParaRPr lang="en-us" u="sng" cap="none" spc="-4"/>
          </a:p>
        </p:txBody>
      </p:sp>
      <p:sp>
        <p:nvSpPr>
          <p:cNvPr id="3" name="object 3"/>
          <p:cNvSpPr>
            <a:extLst>
              <a:ext uri="smNativeData">
                <pr:smNativeData xmlns:pr="smNativeData" xmlns="smNativeData" val="SMDATA_15_DkmYZBMAAAAlAAAAZAAAAE0AAAAAAAAAAE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Sfsy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OAUAAIEdAABcRwAAmyQAABAgAAAmAAAACAAAAP//////////"/>
              </a:ext>
            </a:extLst>
          </p:cNvSpPr>
          <p:nvPr/>
        </p:nvSpPr>
        <p:spPr>
          <a:xfrm>
            <a:off x="848360" y="4796155"/>
            <a:ext cx="10751820" cy="1154430"/>
          </a:xfrm>
          <a:prstGeom prst="rect">
            <a:avLst/>
          </a:prstGeom>
          <a:noFill/>
          <a:ln>
            <a:noFill/>
          </a:ln>
          <a:effectLst/>
        </p:spPr>
        <p:txBody>
          <a:bodyPr vert="horz" wrap="square" lIns="0" tIns="43180" rIns="0" bIns="0" numCol="1" spcCol="215900" anchor="t"/>
          <a:lstStyle/>
          <a:p>
            <a:pPr marL="12700" marR="5080">
              <a:lnSpc>
                <a:spcPct val="90000"/>
              </a:lnSpc>
              <a:spcBef>
                <a:spcPts val="340"/>
              </a:spcBef>
              <a:defRPr lang="en-us"/>
            </a:pPr>
            <a:r>
              <a:rPr lang="en-us" sz="2000" cap="none">
                <a:solidFill>
                  <a:srgbClr val="404040"/>
                </a:solidFill>
                <a:latin typeface="Carlito" pitchFamily="2" charset="0"/>
                <a:ea typeface="Calibri" pitchFamily="2" charset="0"/>
                <a:cs typeface="Calibri" pitchFamily="2" charset="0"/>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lang="en-us" sz="2000" cap="none">
              <a:latin typeface="Carlito" pitchFamily="2" charset="0"/>
              <a:ea typeface="Calibri" pitchFamily="2" charset="0"/>
              <a:cs typeface="Calibri" pitchFamily="2" charset="0"/>
            </a:endParaRPr>
          </a:p>
        </p:txBody>
      </p:sp>
      <p:sp>
        <p:nvSpPr>
          <p:cNvPr id="4" name="object 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KNoTuemAKpDl4UlSKwjroo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lSgt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xoAANULAACcKgAAthsAABAAAAAmAAAACAAAAP//////////"/>
              </a:ext>
            </a:extLst>
          </p:cNvSpPr>
          <p:nvPr/>
        </p:nvSpPr>
        <p:spPr>
          <a:xfrm>
            <a:off x="4355465" y="1923415"/>
            <a:ext cx="2571115" cy="258127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Pt3XUkSHp9KglEY7anCPh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9Y/v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DEAAHkNAAC1NwAAkhEAABAAAAAmAAAACAAAAP//////////"/>
              </a:ext>
            </a:extLst>
          </p:cNvSpPr>
          <p:nvPr/>
        </p:nvSpPr>
        <p:spPr>
          <a:xfrm>
            <a:off x="7970520" y="2190115"/>
            <a:ext cx="1085215" cy="666115"/>
          </a:xfrm>
          <a:prstGeom prst="rect">
            <a:avLst/>
          </a:prstGeom>
          <a:blipFill>
            <a:blip r:embed="rId3"/>
            <a:srcRect/>
            <a:stretch/>
          </a:blipFill>
          <a:ln>
            <a:noFill/>
          </a:ln>
          <a:effectLst/>
        </p:spPr>
        <p:txBody>
          <a:bodyPr vert="horz" wrap="square" lIns="0" tIns="0" rIns="0" bIns="0" numCol="1" spcCol="215900" anchor="t"/>
          <a:lstStyle/>
          <a:p>
            <a:pPr>
              <a:defRPr lang="en-us"/>
            </a:pPr>
          </a:p>
        </p:txBody>
      </p:sp>
      <p:sp>
        <p:nvSpPr>
          <p:cNvPr id="6" name="object 6"/>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mG3X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B5C7-89D2-3243-9CDF-7F16FB916A2A}" type="slidenum">
              <a:t>40</a:t>
            </a:fld>
          </a:p>
        </p:txBody>
      </p:sp>
    </p:spTree>
  </p:cSld>
  <p:clrMapOvr>
    <a:masterClrMapping/>
  </p:clrMapOvr>
  <p:timing>
    <p:tnLst>
      <p:par>
        <p:cTn id="1" dur="indefinite" restart="never" nodeType="tmRoot"/>
      </p:par>
    </p:tn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spLocks noGrp="1" noChangeArrowheads="1"/>
            <a:extLst>
              <a:ext uri="smNativeData">
                <pr:smNativeData xmlns:pr="smNativeData" xmlns="smNativeData" val="SMDATA_15_DkmYZBMAAAAlAAAAZAAAAE0AAAAAAAAAANsD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yLEH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RQYAAJsBAAC7RAAAGQoAABAgAAAmAAAACAAAAHxw////////"/>
              </a:ext>
            </a:extLst>
          </p:cNvSpPr>
          <p:nvPr>
            <p:ph type="title"/>
          </p:nvPr>
        </p:nvSpPr>
        <p:spPr>
          <a:noFill/>
          <a:ln>
            <a:noFill/>
          </a:ln>
          <a:effectLst/>
        </p:spPr>
        <p:txBody>
          <a:bodyPr vert="horz" wrap="square" lIns="0" tIns="626745" rIns="0" bIns="0" numCol="1" spcCol="215900" anchor="t">
            <a:prstTxWarp prst="textNoShape">
              <a:avLst/>
            </a:prstTxWarp>
          </a:bodyPr>
          <a:lstStyle/>
          <a:p>
            <a:pPr marL="168910" marR="0" indent="0" algn="l" defTabSz="914400">
              <a:lnSpc>
                <a:spcPct val="100000"/>
              </a:lnSpc>
              <a:spcBef>
                <a:spcPts val="100"/>
              </a:spcBef>
              <a:spcAft>
                <a:spcPts val="0"/>
              </a:spcAft>
              <a:buNone/>
              <a:tabLst>
                <a:tab pos="10140315" algn="l"/>
              </a:tabLst>
              <a:defRPr lang="en-us" sz="4800" cap="none">
                <a:solidFill>
                  <a:srgbClr val="404040"/>
                </a:solidFill>
                <a:latin typeface="Arial" pitchFamily="2" charset="0"/>
                <a:ea typeface="Arial" pitchFamily="2" charset="0"/>
                <a:cs typeface="Arial" pitchFamily="2" charset="0"/>
              </a:defRPr>
            </a:pPr>
            <a:r>
              <a:rPr lang="en-us" u="sng"/>
              <a:t>Highest </a:t>
            </a:r>
            <a:r>
              <a:rPr lang="en-us" u="sng" cap="none" spc="-4"/>
              <a:t>Success Rate </a:t>
            </a:r>
            <a:r>
              <a:rPr lang="en-us" u="sng"/>
              <a:t>Launch</a:t>
            </a:r>
            <a:r>
              <a:rPr lang="en-us" u="sng" cap="none" spc="-4"/>
              <a:t> </a:t>
            </a:r>
            <a:r>
              <a:rPr lang="en-us" u="sng"/>
              <a:t>Site	</a:t>
            </a:r>
            <a:endParaRPr lang="en-us" u="sng"/>
          </a:p>
        </p:txBody>
      </p:sp>
      <p:sp>
        <p:nvSpPr>
          <p:cNvPr id="3" name="object 3"/>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cAAC0fAAChPwAANiEAABAgAAAmAAAACAAAAP//////////"/>
              </a:ext>
            </a:extLst>
          </p:cNvSpPr>
          <p:nvPr/>
        </p:nvSpPr>
        <p:spPr>
          <a:xfrm>
            <a:off x="1176020" y="5067935"/>
            <a:ext cx="9167495" cy="330835"/>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2000" cap="none">
                <a:solidFill>
                  <a:srgbClr val="404040"/>
                </a:solidFill>
                <a:latin typeface="Carlito" pitchFamily="2" charset="0"/>
                <a:ea typeface="Calibri" pitchFamily="2" charset="0"/>
                <a:cs typeface="Calibri" pitchFamily="2" charset="0"/>
              </a:rPr>
              <a:t>KSC LC-39A has the highest success rate with 10 successful landings and 3 failed landings.</a:t>
            </a:r>
            <a:endParaRPr lang="en-us" sz="2000" cap="none">
              <a:latin typeface="Carlito" pitchFamily="2" charset="0"/>
              <a:ea typeface="Calibri" pitchFamily="2" charset="0"/>
              <a:cs typeface="Calibri" pitchFamily="2" charset="0"/>
            </a:endParaRPr>
          </a:p>
        </p:txBody>
      </p:sp>
      <p:sp>
        <p:nvSpPr>
          <p:cNvPr id="4" name="object 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JtCJKc+mx5Bq1nHgEudl0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6mz4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mR0AAM0NAABqLQAAnh0AABAAAAAmAAAACAAAAP//////////"/>
              </a:ext>
            </a:extLst>
          </p:cNvSpPr>
          <p:nvPr/>
        </p:nvSpPr>
        <p:spPr>
          <a:xfrm>
            <a:off x="4811395" y="2243455"/>
            <a:ext cx="2571115" cy="257111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5" name="object 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Ln4Nx/Mn2BGtY6Ctqp9No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lk1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gcAADQOAACaHAAAJA8AABAAAAAmAAAACAAAAP//////////"/>
              </a:ext>
            </a:extLst>
          </p:cNvSpPr>
          <p:nvPr/>
        </p:nvSpPr>
        <p:spPr>
          <a:xfrm>
            <a:off x="1248410" y="2308860"/>
            <a:ext cx="3401060" cy="152400"/>
          </a:xfrm>
          <a:prstGeom prst="rect">
            <a:avLst/>
          </a:prstGeom>
          <a:blipFill>
            <a:blip r:embed="rId3"/>
            <a:srcRect/>
            <a:stretch/>
          </a:blipFill>
          <a:ln>
            <a:noFill/>
          </a:ln>
          <a:effectLst/>
        </p:spPr>
        <p:txBody>
          <a:bodyPr vert="horz" wrap="square" lIns="0" tIns="0" rIns="0" bIns="0" numCol="1" spcCol="215900" anchor="t"/>
          <a:lstStyle/>
          <a:p>
            <a:pPr>
              <a:defRPr lang="en-us"/>
            </a:pPr>
          </a:p>
        </p:txBody>
      </p:sp>
      <p:sp>
        <p:nvSpPr>
          <p:cNvPr id="6" name="object 6"/>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LximQ61og5GqhF3jIFmZK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DTt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DEAAPIOAABnMwAA0hAAABAAAAAmAAAACAAAAP//////////"/>
              </a:ext>
            </a:extLst>
          </p:cNvSpPr>
          <p:nvPr/>
        </p:nvSpPr>
        <p:spPr>
          <a:xfrm>
            <a:off x="8031480" y="2429510"/>
            <a:ext cx="324485" cy="304800"/>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7" name="object 7"/>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FFC8-86D2-3209-9CDF-705CB1916A25}" type="slidenum">
              <a:t>41</a:t>
            </a:fld>
          </a:p>
        </p:txBody>
      </p:sp>
    </p:spTree>
  </p:cSld>
  <p:clrMapOvr>
    <a:masterClrMapping/>
  </p:clrMapOvr>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spLocks noGrp="1" noChangeArrowheads="1"/>
            <a:extLst>
              <a:ext uri="smNativeData">
                <pr:smNativeData xmlns:pr="smNativeData" xmlns="smNativeData" val="SMDATA_15_DkmYZBMAAAAlAAAAZAAAAE0AAAAAAAAAAMI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tMXz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RQYAAJsBAAC7RAAAGQoAABAgAAAmAAAACAAAAHxw////////"/>
              </a:ext>
            </a:extLst>
          </p:cNvSpPr>
          <p:nvPr>
            <p:ph type="title"/>
          </p:nvPr>
        </p:nvSpPr>
        <p:spPr>
          <a:noFill/>
          <a:ln>
            <a:noFill/>
          </a:ln>
          <a:effectLst/>
        </p:spPr>
        <p:txBody>
          <a:bodyPr vert="horz" wrap="square" lIns="0" tIns="123190" rIns="0" bIns="0" numCol="1" spcCol="215900" anchor="t">
            <a:prstTxWarp prst="textNoShape">
              <a:avLst/>
            </a:prstTxWarp>
          </a:bodyPr>
          <a:lstStyle/>
          <a:p>
            <a:pPr marL="168910" marR="5080" indent="0" algn="l" defTabSz="914400">
              <a:lnSpc>
                <a:spcPts val="4910"/>
              </a:lnSpc>
              <a:spcBef>
                <a:spcPts val="965"/>
              </a:spcBef>
              <a:spcAft>
                <a:spcPts val="0"/>
              </a:spcAft>
              <a:buNone/>
              <a:tabLst>
                <a:tab pos="10140315" algn="l"/>
              </a:tabLst>
              <a:defRPr lang="en-us" sz="4800" cap="none">
                <a:solidFill>
                  <a:srgbClr val="404040"/>
                </a:solidFill>
                <a:latin typeface="Arial" pitchFamily="2" charset="0"/>
                <a:ea typeface="Arial" pitchFamily="2" charset="0"/>
                <a:cs typeface="Arial" pitchFamily="2" charset="0"/>
              </a:defRPr>
            </a:pPr>
            <a:r>
              <a:rPr lang="en-us" cap="none" spc="-4"/>
              <a:t>Payload Mass </a:t>
            </a:r>
            <a:r>
              <a:t>vs. </a:t>
            </a:r>
            <a:r>
              <a:rPr lang="en-us" cap="none" spc="-4"/>
              <a:t>Success </a:t>
            </a:r>
            <a:r>
              <a:t>vs. Booster  </a:t>
            </a:r>
            <a:r>
              <a:rPr lang="en-us" u="sng"/>
              <a:t>Version</a:t>
            </a:r>
            <a:r>
              <a:rPr lang="en-us" u="sng" cap="none" spc="-4"/>
              <a:t> </a:t>
            </a:r>
            <a:r>
              <a:rPr lang="en-us" u="sng"/>
              <a:t>Category	</a:t>
            </a:r>
            <a:endParaRPr lang="en-us" u="sng"/>
          </a:p>
        </p:txBody>
      </p:sp>
      <p:sp>
        <p:nvSpPr>
          <p:cNvPr id="3" name="object 3"/>
          <p:cNvSpPr>
            <a:extLst>
              <a:ext uri="smNativeData">
                <pr:smNativeData xmlns:pr="smNativeData" xmlns="smNativeData" val="SMDATA_15_DkmYZBMAAAAlAAAAZAAAAE0AAAAAAAAAAD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lC6D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AYAAPQdAADCQgAAJiUAABAgAAAmAAAACAAAAP//////////"/>
              </a:ext>
            </a:extLst>
          </p:cNvSpPr>
          <p:nvPr/>
        </p:nvSpPr>
        <p:spPr>
          <a:xfrm>
            <a:off x="1084580" y="4869180"/>
            <a:ext cx="9767570" cy="1169670"/>
          </a:xfrm>
          <a:prstGeom prst="rect">
            <a:avLst/>
          </a:prstGeom>
          <a:noFill/>
          <a:ln>
            <a:noFill/>
          </a:ln>
          <a:effectLst/>
        </p:spPr>
        <p:txBody>
          <a:bodyPr vert="horz" wrap="square" lIns="0" tIns="38100" rIns="0" bIns="0" numCol="1" spcCol="215900" anchor="t"/>
          <a:lstStyle/>
          <a:p>
            <a:pPr marL="12700" marR="5080">
              <a:lnSpc>
                <a:spcPct val="91000"/>
              </a:lnSpc>
              <a:spcBef>
                <a:spcPts val="300"/>
              </a:spcBef>
              <a:defRPr lang="en-us"/>
            </a:pPr>
            <a:r>
              <a:rPr lang="en-us" sz="2000" cap="none">
                <a:solidFill>
                  <a:srgbClr val="404040"/>
                </a:solidFill>
                <a:latin typeface="Carlito" pitchFamily="2" charset="0"/>
                <a:ea typeface="Calibri" pitchFamily="2" charset="0"/>
                <a:cs typeface="Calibri" pitchFamily="2" charset="0"/>
              </a:rPr>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lang="en-us" sz="2000" cap="none">
              <a:latin typeface="Carlito" pitchFamily="2" charset="0"/>
              <a:ea typeface="Calibri" pitchFamily="2" charset="0"/>
              <a:cs typeface="Calibri" pitchFamily="2" charset="0"/>
            </a:endParaRPr>
          </a:p>
        </p:txBody>
      </p:sp>
      <p:sp>
        <p:nvSpPr>
          <p:cNvPr id="4" name="object 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GIw4TfpwWlMgItuGkE7Zl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qNz9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gIAAOoKAAC8SQAAQh0AABAAAAAmAAAACAAAAP//////////"/>
              </a:ext>
            </a:extLst>
          </p:cNvSpPr>
          <p:nvPr/>
        </p:nvSpPr>
        <p:spPr>
          <a:xfrm>
            <a:off x="417830" y="1774190"/>
            <a:ext cx="11568430" cy="298196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5"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vEDQ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FC88-C6D2-320A-9CDF-305FB2916A65}" type="slidenum">
              <a:t>42</a:t>
            </a:fld>
          </a:p>
        </p:txBody>
      </p:sp>
    </p:spTree>
  </p:cSld>
  <p:clrMapOvr>
    <a:masterClrMapping/>
  </p:clrMapOvr>
  <p:timing>
    <p:tnLst>
      <p:par>
        <p:cTn id="1" dur="indefinite" restart="never" nodeType="tmRoot"/>
      </p:par>
    </p:tnLst>
  </p:timing>
</p:sld>
</file>

<file path=ppt/slides/slide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TextBox 1"/>
          <p:cNvSpPr>
            <a:extLst>
              <a:ext uri="smNativeData">
                <pr:smNativeData xmlns:pr="smNativeData" xmlns="smNativeData" val="SMDATA_15_DkmYZBMAAAAlAAAAZAAAAE0AAAAAkAAAAEgAAACQAAAASAAAAAAAAAAAAAAAAAAAAAEAAABQAAAAAAAAAAAA4D8AAAAAAADgPwAAAAAAAOA/AAAAAAAA4D8AAAAAAADgPwAAAAAAAOA/AAAAAAAA4D8AAAAAAADgPwAAAAAAAOA/AAAAAAAA4D8CAAAAjAAAAAEAAAAAAAAACUjL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Wlpa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CUjLAP///wEAAAAAAAAAAAAAAAAAAAAAAAAAAAAAAAAAAAAAAAAAAAAAAAB/f38A5+bmA8zMzADAwP8Af39/AAAAAAAAAAAAAAAAAAAAAAAAAAAAIQAAABgAAAAUAAAA6QQAAJAPAABrCwAA1REAABAgAAAmAAAACAAAAP//////////"/>
              </a:ext>
            </a:extLst>
          </p:cNvSpPr>
          <p:nvPr/>
        </p:nvSpPr>
        <p:spPr>
          <a:xfrm>
            <a:off x="798195" y="2529840"/>
            <a:ext cx="1057910" cy="368935"/>
          </a:xfrm>
          <a:prstGeom prst="rect">
            <a:avLst/>
          </a:prstGeom>
          <a:solidFill>
            <a:srgbClr val="0948CB"/>
          </a:solidFill>
          <a:ln>
            <a:noFill/>
          </a:ln>
          <a:effectLst/>
        </p:spPr>
        <p:txBody>
          <a:bodyPr vert="horz" wrap="none" lIns="91440" tIns="45720" rIns="91440" bIns="45720" numCol="1" spcCol="215900" anchor="t"/>
          <a:lstStyle/>
          <a:p>
            <a:pPr>
              <a:defRPr lang="en-us"/>
            </a:pPr>
            <a:r>
              <a:rPr lang="en-us" cap="none">
                <a:solidFill>
                  <a:schemeClr val="bg1"/>
                </a:solidFill>
              </a:rPr>
              <a:t>Section 5</a:t>
            </a:r>
            <a:endParaRPr lang="en-us" cap="none">
              <a:solidFill>
                <a:schemeClr val="bg1"/>
              </a:solidFill>
            </a:endParaRPr>
          </a:p>
        </p:txBody>
      </p:sp>
    </p:spTree>
  </p:cSld>
  <p:clrMapOvr>
    <a:masterClrMapping/>
  </p:clrMapOvr>
  <p:timing>
    <p:tnLst>
      <p:par>
        <p:cTn id="1" dur="indefinite" restart="never" nodeType="tmRoot"/>
      </p:par>
    </p:tnLst>
  </p:timing>
</p:sld>
</file>

<file path=ppt/slides/slide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BABAAAfAAAAVAAAAAAAAAAAAAAAAAAAAAAAAAAAAAAAAAAAAAAAAAAAAAAAAAAAAAAAAAAAAAAAAAAAAAAAAAAAAAAAAAAAAAAAAAAAAAAAAAAAAAAAAAAAAAAAAAAAACEAAAAYAAAAFAAAAAAAAAA8HgAA+0oAADAqAAAQAAAAJgAAAAgAAAD/////AAAAAA=="/>
              </a:ext>
            </a:extLst>
          </p:cNvGrpSpPr>
          <p:nvPr/>
        </p:nvGrpSpPr>
        <p:grpSpPr>
          <a:xfrm>
            <a:off x="0" y="4914900"/>
            <a:ext cx="12188825" cy="1943100"/>
            <a:chOff x="0" y="4914900"/>
            <a:chExt cx="12188825" cy="19431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KEeAAD7SgAAMCoAAAAAAAAmAAAACAAAAP//////////"/>
                </a:ext>
              </a:extLst>
            </p:cNvSpPr>
            <p:nvPr/>
          </p:nvSpPr>
          <p:spPr>
            <a:xfrm>
              <a:off x="0" y="4979035"/>
              <a:ext cx="12188825" cy="1878965"/>
            </a:xfrm>
            <a:custGeom>
              <a:avLst/>
              <a:gdLst/>
              <a:ahLst/>
              <a:cxnLst/>
              <a:rect l="0" t="0" r="12188825" b="1878965"/>
              <a:pathLst>
                <a:path w="12188825" h="1878965">
                  <a:moveTo>
                    <a:pt x="12188260" y="0"/>
                  </a:moveTo>
                  <a:lnTo>
                    <a:pt x="0" y="0"/>
                  </a:lnTo>
                  <a:lnTo>
                    <a:pt x="0" y="1878617"/>
                  </a:lnTo>
                  <a:lnTo>
                    <a:pt x="12188260" y="1878617"/>
                  </a:lnTo>
                  <a:lnTo>
                    <a:pt x="12188260"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EiPL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AAAAADweAAD7SgAAoR4AAAAAAAAmAAAACAAAAP//////////"/>
                </a:ext>
              </a:extLst>
            </p:cNvSpPr>
            <p:nvPr/>
          </p:nvSpPr>
          <p:spPr>
            <a:xfrm>
              <a:off x="0" y="4914900"/>
              <a:ext cx="12188825" cy="64135"/>
            </a:xfrm>
            <a:custGeom>
              <a:avLst/>
              <a:gdLst/>
              <a:ahLst/>
              <a:cxnLst/>
              <a:rect l="0" t="0" r="12188825" b="64135"/>
              <a:pathLst>
                <a:path w="12188825" h="64135">
                  <a:moveTo>
                    <a:pt x="12188260" y="0"/>
                  </a:moveTo>
                  <a:lnTo>
                    <a:pt x="0" y="0"/>
                  </a:lnTo>
                  <a:lnTo>
                    <a:pt x="0" y="63879"/>
                  </a:lnTo>
                  <a:lnTo>
                    <a:pt x="12188260" y="63879"/>
                  </a:lnTo>
                  <a:lnTo>
                    <a:pt x="12188260"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spLocks noGrp="1" noChangeArrowheads="1"/>
            <a:extLst>
              <a:ext uri="smNativeData">
                <pr:smNativeData xmlns:pr="smNativeData" xmlns="smNativeData" val="SMDATA_15_DkmYZBMAAAAlAAAAZAAAAA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MrE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QcAAPoBAABfMgAAkwUAABAAAAAmAAAACAAAAH1w////////"/>
              </a:ext>
            </a:extLst>
          </p:cNvSpPr>
          <p:nvPr>
            <p:ph type="title"/>
          </p:nvPr>
        </p:nvSpPr>
        <p:spPr>
          <a:xfrm>
            <a:off x="1176655" y="321310"/>
            <a:ext cx="7011670" cy="584835"/>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3600" cap="none" spc="-3">
                <a:solidFill>
                  <a:srgbClr val="BB562C"/>
                </a:solidFill>
              </a:rPr>
              <a:t>Classification Accuracy</a:t>
            </a:r>
            <a:endParaRPr lang="en-us" sz="3600" cap="none"/>
          </a:p>
        </p:txBody>
      </p:sp>
      <p:sp>
        <p:nvSpPr>
          <p:cNvPr id="6" name="object 6"/>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h1bo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cAAMMeAADpPwAADCYAABAgAAAmAAAACAAAAP//////////"/>
              </a:ext>
            </a:extLst>
          </p:cNvSpPr>
          <p:nvPr/>
        </p:nvSpPr>
        <p:spPr>
          <a:xfrm>
            <a:off x="1176020" y="5000625"/>
            <a:ext cx="9213215" cy="1184275"/>
          </a:xfrm>
          <a:prstGeom prst="rect">
            <a:avLst/>
          </a:prstGeom>
          <a:noFill/>
          <a:ln>
            <a:noFill/>
          </a:ln>
          <a:effectLst/>
        </p:spPr>
        <p:txBody>
          <a:bodyPr vert="horz" wrap="square" lIns="0" tIns="12700" rIns="0" bIns="0" numCol="1" spcCol="215900" anchor="t"/>
          <a:lstStyle/>
          <a:p>
            <a:pPr marL="12700" marR="2860040">
              <a:lnSpc>
                <a:spcPct val="120000"/>
              </a:lnSpc>
              <a:spcBef>
                <a:spcPts val="100"/>
              </a:spcBef>
              <a:defRPr lang="en-us"/>
            </a:pPr>
            <a:r>
              <a:rPr lang="en-us" sz="1600" cap="none">
                <a:solidFill>
                  <a:srgbClr val="FFFFFF"/>
                </a:solidFill>
                <a:latin typeface="Carlito" pitchFamily="2" charset="0"/>
                <a:ea typeface="Calibri" pitchFamily="2" charset="0"/>
                <a:cs typeface="Calibri" pitchFamily="2" charset="0"/>
              </a:rPr>
              <a:t>All models had virtually the same accuracy on the test set at 83.33% accuracy.  It should be noted that test size is small at only sample size of</a:t>
            </a:r>
            <a:r>
              <a:rPr lang="en-us" sz="1600" cap="none" spc="-2">
                <a:solidFill>
                  <a:srgbClr val="FFFFFF"/>
                </a:solidFill>
                <a:latin typeface="Carlito" pitchFamily="2" charset="0"/>
                <a:ea typeface="Calibri" pitchFamily="2" charset="0"/>
                <a:cs typeface="Calibri" pitchFamily="2" charset="0"/>
              </a:rPr>
              <a:t> </a:t>
            </a:r>
            <a:r>
              <a:rPr lang="en-us" sz="1600" cap="none">
                <a:solidFill>
                  <a:srgbClr val="FFFFFF"/>
                </a:solidFill>
                <a:latin typeface="Carlito" pitchFamily="2" charset="0"/>
                <a:ea typeface="Calibri" pitchFamily="2" charset="0"/>
                <a:cs typeface="Calibri" pitchFamily="2" charset="0"/>
              </a:rPr>
              <a:t>18.</a:t>
            </a:r>
            <a:endParaRPr lang="en-us" sz="1600" cap="none">
              <a:latin typeface="Carlito" pitchFamily="2" charset="0"/>
              <a:ea typeface="Calibri" pitchFamily="2" charset="0"/>
              <a:cs typeface="Calibri" pitchFamily="2" charset="0"/>
            </a:endParaRPr>
          </a:p>
          <a:p>
            <a:pPr marL="12700">
              <a:lnSpc>
                <a:spcPct val="100000"/>
              </a:lnSpc>
              <a:spcBef>
                <a:spcPts val="250"/>
              </a:spcBef>
              <a:defRPr lang="en-us"/>
            </a:pPr>
            <a:r>
              <a:rPr lang="en-us" sz="1600" cap="none">
                <a:solidFill>
                  <a:srgbClr val="FFFFFF"/>
                </a:solidFill>
                <a:latin typeface="Carlito" pitchFamily="2" charset="0"/>
                <a:ea typeface="Calibri" pitchFamily="2" charset="0"/>
                <a:cs typeface="Calibri" pitchFamily="2" charset="0"/>
              </a:rPr>
              <a:t>This can cause large variance in accuracy results, such as those in Decision Tree Classifier model in repeated runs.</a:t>
            </a:r>
            <a:endParaRPr lang="en-us" sz="1600" cap="none">
              <a:latin typeface="Carlito" pitchFamily="2" charset="0"/>
              <a:ea typeface="Calibri" pitchFamily="2" charset="0"/>
              <a:cs typeface="Calibri" pitchFamily="2" charset="0"/>
            </a:endParaRPr>
          </a:p>
          <a:p>
            <a:pPr marL="12700">
              <a:lnSpc>
                <a:spcPct val="100000"/>
              </a:lnSpc>
              <a:spcBef>
                <a:spcPts val="400"/>
              </a:spcBef>
              <a:defRPr lang="en-us"/>
            </a:pPr>
            <a:r>
              <a:rPr lang="en-us" sz="1600" cap="none">
                <a:solidFill>
                  <a:srgbClr val="FFFFFF"/>
                </a:solidFill>
                <a:latin typeface="Carlito" pitchFamily="2" charset="0"/>
                <a:ea typeface="Calibri" pitchFamily="2" charset="0"/>
                <a:cs typeface="Calibri" pitchFamily="2" charset="0"/>
              </a:rPr>
              <a:t>We likely need more data to determine the best model.</a:t>
            </a:r>
            <a:endParaRPr lang="en-us" sz="1600" cap="none">
              <a:latin typeface="Carlito" pitchFamily="2" charset="0"/>
              <a:ea typeface="Calibri" pitchFamily="2" charset="0"/>
              <a:cs typeface="Calibri" pitchFamily="2" charset="0"/>
            </a:endParaRPr>
          </a:p>
        </p:txBody>
      </p:sp>
      <p:sp>
        <p:nvSpPr>
          <p:cNvPr id="7"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H5bQcJY4plKtjkxi2C7em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TgPD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BIAAG0HAAA2MgAA9RsAABAAAAAmAAAACAAAAP//////////"/>
              </a:ext>
            </a:extLst>
          </p:cNvSpPr>
          <p:nvPr/>
        </p:nvSpPr>
        <p:spPr>
          <a:xfrm>
            <a:off x="3086100" y="1207135"/>
            <a:ext cx="5076190" cy="333756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8" name="object 8"/>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C1B0-FED2-3237-9CDF-08628F916A5D}" type="slidenum">
              <a:t>44</a:t>
            </a:fld>
          </a:p>
        </p:txBody>
      </p:sp>
    </p:spTree>
  </p:cSld>
  <p:clrMapOvr>
    <a:masterClrMapping/>
  </p:clrMapOvr>
  <p:timing>
    <p:tnLst>
      <p:par>
        <p:cTn id="1" dur="indefinite" restart="never" nodeType="tmRoot"/>
      </p:par>
    </p:tnLst>
  </p:timing>
</p:sld>
</file>

<file path=ppt/slides/slide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AAAAAAfAAAAVAAAAAAAAAAAAAAAAAAAAAAAAAAAAAAAAAAAAAAAAAAAAAAAAAAAAAAAAAAAAAAAAAAAAAAAAAAAAAAAAAAAAAAAAAAAAAAAAAAAAAAAAAAAAAAAAAAAACEAAAAYAAAAFAAAAAAAAAA8HgAA+0oAADAqAAAQAAAAJgAAAAgAAAD/////AAAAAA=="/>
              </a:ext>
            </a:extLst>
          </p:cNvGrpSpPr>
          <p:nvPr/>
        </p:nvGrpSpPr>
        <p:grpSpPr>
          <a:xfrm>
            <a:off x="0" y="4914900"/>
            <a:ext cx="12188825" cy="1943100"/>
            <a:chOff x="0" y="4914900"/>
            <a:chExt cx="12188825" cy="19431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4Kf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KEeAAD7SgAAMCoAAAAAAAAmAAAACAAAAP//////////"/>
                </a:ext>
              </a:extLst>
            </p:cNvSpPr>
            <p:nvPr/>
          </p:nvSpPr>
          <p:spPr>
            <a:xfrm>
              <a:off x="0" y="4979035"/>
              <a:ext cx="12188825" cy="1878965"/>
            </a:xfrm>
            <a:custGeom>
              <a:avLst/>
              <a:gdLst/>
              <a:ahLst/>
              <a:cxnLst/>
              <a:rect l="0" t="0" r="12188825" b="1878965"/>
              <a:pathLst>
                <a:path w="12188825" h="1878965">
                  <a:moveTo>
                    <a:pt x="12188260" y="0"/>
                  </a:moveTo>
                  <a:lnTo>
                    <a:pt x="0" y="0"/>
                  </a:lnTo>
                  <a:lnTo>
                    <a:pt x="0" y="1878617"/>
                  </a:lnTo>
                  <a:lnTo>
                    <a:pt x="12188260" y="1878617"/>
                  </a:lnTo>
                  <a:lnTo>
                    <a:pt x="12188260"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8wGF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AAAAADweAAD7SgAAoR4AAAAAAAAmAAAACAAAAP//////////"/>
                </a:ext>
              </a:extLst>
            </p:cNvSpPr>
            <p:nvPr/>
          </p:nvSpPr>
          <p:spPr>
            <a:xfrm>
              <a:off x="0" y="4914900"/>
              <a:ext cx="12188825" cy="64135"/>
            </a:xfrm>
            <a:custGeom>
              <a:avLst/>
              <a:gdLst/>
              <a:ahLst/>
              <a:cxnLst/>
              <a:rect l="0" t="0" r="12188825" b="64135"/>
              <a:pathLst>
                <a:path w="12188825" h="64135">
                  <a:moveTo>
                    <a:pt x="12188260" y="0"/>
                  </a:moveTo>
                  <a:lnTo>
                    <a:pt x="0" y="0"/>
                  </a:lnTo>
                  <a:lnTo>
                    <a:pt x="0" y="63879"/>
                  </a:lnTo>
                  <a:lnTo>
                    <a:pt x="12188260" y="63879"/>
                  </a:lnTo>
                  <a:lnTo>
                    <a:pt x="12188260"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spLocks noGrp="1" noChangeArrowheads="1"/>
            <a:extLst>
              <a:ext uri="smNativeData">
                <pr:smNativeData xmlns:pr="smNativeData" xmlns="smNativeData" val="SMDATA_15_DkmYZBMAAAAlAAAAZAAAAA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pFtB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cAAI4CAADoKQAAHQYAABAAAAAmAAAACAAAAH1w////////"/>
              </a:ext>
            </a:extLst>
          </p:cNvSpPr>
          <p:nvPr>
            <p:ph type="title"/>
          </p:nvPr>
        </p:nvSpPr>
        <p:spPr>
          <a:xfrm>
            <a:off x="1176020" y="415290"/>
            <a:ext cx="5636260" cy="578485"/>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3600" cap="none" spc="-3">
                <a:solidFill>
                  <a:srgbClr val="BB562C"/>
                </a:solidFill>
              </a:rPr>
              <a:t>Confusion </a:t>
            </a:r>
            <a:r>
              <a:rPr lang="en-us" sz="3600" cap="none">
                <a:solidFill>
                  <a:srgbClr val="BB562C"/>
                </a:solidFill>
              </a:rPr>
              <a:t>Matrix</a:t>
            </a:r>
            <a:endParaRPr lang="en-us" sz="3600" cap="none"/>
          </a:p>
        </p:txBody>
      </p:sp>
      <p:sp>
        <p:nvSpPr>
          <p:cNvPr id="6" name="object 6"/>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TH/p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AYAABgfAAAGPAAAEygAABAgAAAmAAAACAAAAP//////////"/>
              </a:ext>
            </a:extLst>
          </p:cNvSpPr>
          <p:nvPr/>
        </p:nvSpPr>
        <p:spPr>
          <a:xfrm>
            <a:off x="1049020" y="5054600"/>
            <a:ext cx="8708390" cy="1459865"/>
          </a:xfrm>
          <a:prstGeom prst="rect">
            <a:avLst/>
          </a:prstGeom>
          <a:noFill/>
          <a:ln>
            <a:noFill/>
          </a:ln>
          <a:effectLst/>
        </p:spPr>
        <p:txBody>
          <a:bodyPr vert="horz" wrap="square" lIns="0" tIns="12700" rIns="0" bIns="0" numCol="1" spcCol="215900" anchor="t"/>
          <a:lstStyle/>
          <a:p>
            <a:pPr marL="12700" marR="158750">
              <a:lnSpc>
                <a:spcPct val="112000"/>
              </a:lnSpc>
              <a:spcBef>
                <a:spcPts val="100"/>
              </a:spcBef>
              <a:defRPr lang="en-us"/>
            </a:pPr>
            <a:r>
              <a:rPr lang="en-us" sz="1600" cap="none">
                <a:solidFill>
                  <a:srgbClr val="FFFFFF"/>
                </a:solidFill>
                <a:latin typeface="Carlito" pitchFamily="2" charset="0"/>
                <a:ea typeface="Calibri" pitchFamily="2" charset="0"/>
                <a:cs typeface="Calibri" pitchFamily="2" charset="0"/>
              </a:rPr>
              <a:t>Since all models performed the same for the test set, the confusion matrix is the same across all models.  The models predicted 12 successful landings when the true label</a:t>
            </a:r>
            <a:r>
              <a:rPr lang="en-us" sz="1600" cap="none" spc="2">
                <a:solidFill>
                  <a:srgbClr val="FFFFFF"/>
                </a:solidFill>
                <a:latin typeface="Carlito" pitchFamily="2" charset="0"/>
                <a:ea typeface="Calibri" pitchFamily="2" charset="0"/>
                <a:cs typeface="Calibri" pitchFamily="2" charset="0"/>
              </a:rPr>
              <a:t> </a:t>
            </a:r>
            <a:r>
              <a:rPr lang="en-us" sz="1600" cap="none">
                <a:solidFill>
                  <a:srgbClr val="FFFFFF"/>
                </a:solidFill>
                <a:latin typeface="Carlito" pitchFamily="2" charset="0"/>
                <a:ea typeface="Calibri" pitchFamily="2" charset="0"/>
                <a:cs typeface="Calibri" pitchFamily="2" charset="0"/>
              </a:rPr>
              <a:t>was successful landing.</a:t>
            </a:r>
            <a:endParaRPr lang="en-us" sz="1600" cap="none">
              <a:latin typeface="Carlito" pitchFamily="2" charset="0"/>
              <a:ea typeface="Calibri" pitchFamily="2" charset="0"/>
              <a:cs typeface="Calibri" pitchFamily="2" charset="0"/>
            </a:endParaRPr>
          </a:p>
          <a:p>
            <a:pPr marL="12700">
              <a:lnSpc>
                <a:spcPct val="100000"/>
              </a:lnSpc>
              <a:spcBef>
                <a:spcPts val="405"/>
              </a:spcBef>
              <a:defRPr lang="en-us"/>
            </a:pPr>
            <a:r>
              <a:rPr lang="en-us" sz="1600" cap="none">
                <a:solidFill>
                  <a:srgbClr val="FFFFFF"/>
                </a:solidFill>
                <a:latin typeface="Carlito" pitchFamily="2" charset="0"/>
                <a:ea typeface="Calibri" pitchFamily="2" charset="0"/>
                <a:cs typeface="Calibri" pitchFamily="2" charset="0"/>
              </a:rPr>
              <a:t>The models predicted 3 unsuccessful landings when the true label was unsuccessful</a:t>
            </a:r>
            <a:r>
              <a:rPr lang="en-us" sz="1600" cap="none" spc="2">
                <a:solidFill>
                  <a:srgbClr val="FFFFFF"/>
                </a:solidFill>
                <a:latin typeface="Carlito" pitchFamily="2" charset="0"/>
                <a:ea typeface="Calibri" pitchFamily="2" charset="0"/>
                <a:cs typeface="Calibri" pitchFamily="2" charset="0"/>
              </a:rPr>
              <a:t> </a:t>
            </a:r>
            <a:r>
              <a:rPr lang="en-us" sz="1600" cap="none">
                <a:solidFill>
                  <a:srgbClr val="FFFFFF"/>
                </a:solidFill>
                <a:latin typeface="Carlito" pitchFamily="2" charset="0"/>
                <a:ea typeface="Calibri" pitchFamily="2" charset="0"/>
                <a:cs typeface="Calibri" pitchFamily="2" charset="0"/>
              </a:rPr>
              <a:t>landing.</a:t>
            </a:r>
            <a:endParaRPr lang="en-us" sz="1600" cap="none">
              <a:latin typeface="Carlito" pitchFamily="2" charset="0"/>
              <a:ea typeface="Calibri" pitchFamily="2" charset="0"/>
              <a:cs typeface="Calibri" pitchFamily="2" charset="0"/>
            </a:endParaRPr>
          </a:p>
          <a:p>
            <a:pPr marL="12700" marR="5080">
              <a:lnSpc>
                <a:spcPts val="2330"/>
              </a:lnSpc>
              <a:spcBef>
                <a:spcPts val="135"/>
              </a:spcBef>
              <a:defRPr lang="en-us"/>
            </a:pPr>
            <a:r>
              <a:rPr lang="en-us" sz="1600" cap="none">
                <a:solidFill>
                  <a:srgbClr val="FFFFFF"/>
                </a:solidFill>
                <a:latin typeface="Carlito" pitchFamily="2" charset="0"/>
                <a:ea typeface="Calibri" pitchFamily="2" charset="0"/>
                <a:cs typeface="Calibri" pitchFamily="2" charset="0"/>
              </a:rPr>
              <a:t>The models predicted 3 successful landings when the true label was unsuccessful landings (false positives).  Our models over predict successful</a:t>
            </a:r>
            <a:r>
              <a:rPr lang="en-us" sz="1600" cap="none" spc="2">
                <a:solidFill>
                  <a:srgbClr val="FFFFFF"/>
                </a:solidFill>
                <a:latin typeface="Carlito" pitchFamily="2" charset="0"/>
                <a:ea typeface="Calibri" pitchFamily="2" charset="0"/>
                <a:cs typeface="Calibri" pitchFamily="2" charset="0"/>
              </a:rPr>
              <a:t> </a:t>
            </a:r>
            <a:r>
              <a:rPr lang="en-us" sz="1600" cap="none">
                <a:solidFill>
                  <a:srgbClr val="FFFFFF"/>
                </a:solidFill>
                <a:latin typeface="Carlito" pitchFamily="2" charset="0"/>
                <a:ea typeface="Calibri" pitchFamily="2" charset="0"/>
                <a:cs typeface="Calibri" pitchFamily="2" charset="0"/>
              </a:rPr>
              <a:t>landings.</a:t>
            </a:r>
            <a:endParaRPr lang="en-us" sz="1600" cap="none">
              <a:latin typeface="Carlito" pitchFamily="2" charset="0"/>
              <a:ea typeface="Calibri" pitchFamily="2" charset="0"/>
              <a:cs typeface="Calibri" pitchFamily="2" charset="0"/>
            </a:endParaRPr>
          </a:p>
        </p:txBody>
      </p:sp>
      <p:sp>
        <p:nvSpPr>
          <p:cNvPr id="7"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2LslGqfdpFmmtnOb3a8I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AJEZ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6xIAAIAHAADbLgAAvhwAABAAAAAmAAAACAAAAP//////////"/>
              </a:ext>
            </a:extLst>
          </p:cNvSpPr>
          <p:nvPr/>
        </p:nvSpPr>
        <p:spPr>
          <a:xfrm>
            <a:off x="3075305" y="1219200"/>
            <a:ext cx="4541520" cy="3453130"/>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8" name="object 8"/>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iZac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TMAAIsOAADeQAAAwxMAABAgAAAmAAAACAAAAP//////////"/>
              </a:ext>
            </a:extLst>
          </p:cNvSpPr>
          <p:nvPr/>
        </p:nvSpPr>
        <p:spPr>
          <a:xfrm>
            <a:off x="8382635" y="2364105"/>
            <a:ext cx="2162175" cy="848360"/>
          </a:xfrm>
          <a:prstGeom prst="rect">
            <a:avLst/>
          </a:prstGeom>
          <a:noFill/>
          <a:ln>
            <a:noFill/>
          </a:ln>
          <a:effectLst/>
        </p:spPr>
        <p:txBody>
          <a:bodyPr vert="horz" wrap="square" lIns="0" tIns="12700" rIns="0" bIns="0" numCol="1" spcCol="215900" anchor="t"/>
          <a:lstStyle/>
          <a:p>
            <a:pPr marL="12700" marR="5080" algn="just">
              <a:lnSpc>
                <a:spcPct val="100000"/>
              </a:lnSpc>
              <a:spcBef>
                <a:spcPts val="100"/>
              </a:spcBef>
              <a:defRPr lang="en-us"/>
            </a:pPr>
            <a:r>
              <a:rPr lang="en-us" cap="none">
                <a:latin typeface="Carlito" pitchFamily="2" charset="0"/>
                <a:ea typeface="Calibri" pitchFamily="2" charset="0"/>
                <a:cs typeface="Calibri" pitchFamily="2" charset="0"/>
              </a:rPr>
              <a:t>Correct predictions are  on a diagonal from top  left to bottom right.</a:t>
            </a:r>
            <a:endParaRPr lang="en-us" cap="none">
              <a:latin typeface="Carlito" pitchFamily="2" charset="0"/>
              <a:ea typeface="Calibri" pitchFamily="2" charset="0"/>
              <a:cs typeface="Calibri" pitchFamily="2" charset="0"/>
            </a:endParaRPr>
          </a:p>
        </p:txBody>
      </p:sp>
      <p:sp>
        <p:nvSpPr>
          <p:cNvPr id="9" name="object 9"/>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Mmv/M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D0C6-88D2-3226-9CDF-7E739E916A2B}" type="slidenum">
              <a:t>45</a:t>
            </a:fld>
          </a:p>
        </p:txBody>
      </p:sp>
    </p:spTree>
  </p:cSld>
  <p:clrMapOvr>
    <a:masterClrMapping/>
  </p:clrMapOvr>
  <p:timing>
    <p:tnLst>
      <p:par>
        <p:cTn id="1" dur="indefinite" restart="never" nodeType="tmRoot"/>
      </p:par>
    </p:tnLst>
  </p:timing>
</p:sld>
</file>

<file path=ppt/slides/slide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QcAAB0DAADYKQAAxQcAABAgAAAmAAAACAAAAH1w////////"/>
              </a:ext>
            </a:extLst>
          </p:cNvSpPr>
          <p:nvPr>
            <p:ph type="title"/>
          </p:nvPr>
        </p:nvSpPr>
        <p:spPr>
          <a:xfrm>
            <a:off x="1176655" y="506095"/>
            <a:ext cx="5625465"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cap="none" spc="-4"/>
              <a:t>CONCLUSION</a:t>
            </a:r>
            <a:endParaRPr lang="en-us" cap="none" spc="-4"/>
          </a:p>
        </p:txBody>
      </p:sp>
      <p:sp>
        <p:nvSpPr>
          <p:cNvPr id="4"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A4DD-93D2-3252-9CDF-6507EA916A30}" type="slidenum">
              <a:t>46</a:t>
            </a:fld>
          </a:p>
        </p:txBody>
      </p:sp>
      <p:sp>
        <p:nvSpPr>
          <p:cNvPr id="5" name="object 4"/>
          <p:cNvSpPr>
            <a:extLst>
              <a:ext uri="smNativeData">
                <pr:smNativeData xmlns:pr="smNativeData" xmlns="smNativeData" val="SMDATA_15_DkmYZBMAAAAlAAAAZAAAAE0AAAAAAAAAAGI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QcAAL8KAACJRAAAdiEAABAgAAAmAAAACAAAAP//////////"/>
              </a:ext>
            </a:extLst>
          </p:cNvSpPr>
          <p:nvPr/>
        </p:nvSpPr>
        <p:spPr>
          <a:xfrm>
            <a:off x="1184275" y="1746885"/>
            <a:ext cx="9956800" cy="3692525"/>
          </a:xfrm>
          <a:prstGeom prst="rect">
            <a:avLst/>
          </a:prstGeom>
          <a:noFill/>
          <a:ln>
            <a:noFill/>
          </a:ln>
          <a:effectLst/>
        </p:spPr>
        <p:txBody>
          <a:bodyPr vert="horz" wrap="square" lIns="0" tIns="62230" rIns="0" bIns="0" numCol="1" spcCol="215900" anchor="t"/>
          <a:lstStyle/>
          <a:p>
            <a:pPr marL="195580" indent="-183515" defTabSz="914400">
              <a:lnSpc>
                <a:spcPct val="100000"/>
              </a:lnSpc>
              <a:spcBef>
                <a:spcPts val="490"/>
              </a:spcBef>
              <a:buClr>
                <a:srgbClr val="E28312"/>
              </a:buClr>
              <a:buChar char="◦"/>
              <a:tabLst>
                <a:tab pos="196215" algn="l"/>
              </a:tabLst>
              <a:defRPr lang="en-us"/>
            </a:pPr>
            <a:r>
              <a:rPr lang="en-us" sz="2000" cap="none">
                <a:solidFill>
                  <a:srgbClr val="404040"/>
                </a:solidFill>
                <a:latin typeface="Carlito" pitchFamily="2" charset="0"/>
                <a:ea typeface="Calibri" pitchFamily="2" charset="0"/>
                <a:cs typeface="Calibri" pitchFamily="2" charset="0"/>
              </a:rPr>
              <a:t>Our task: to develop a machine learning model for Space Y who wants to bid against SpaceX</a:t>
            </a:r>
            <a:endParaRPr lang="en-us" sz="2000" cap="none">
              <a:latin typeface="Carlito" pitchFamily="2" charset="0"/>
              <a:ea typeface="Calibri" pitchFamily="2" charset="0"/>
              <a:cs typeface="Calibri" pitchFamily="2" charset="0"/>
            </a:endParaRPr>
          </a:p>
          <a:p>
            <a:pPr marL="195580" indent="-183515" defTabSz="914400">
              <a:lnSpc>
                <a:spcPct val="100000"/>
              </a:lnSpc>
              <a:spcBef>
                <a:spcPts val="395"/>
              </a:spcBef>
              <a:buClr>
                <a:srgbClr val="E28312"/>
              </a:buClr>
              <a:buChar char="◦"/>
              <a:tabLst>
                <a:tab pos="196215" algn="l"/>
              </a:tabLst>
              <a:defRPr lang="en-us"/>
            </a:pPr>
            <a:r>
              <a:rPr lang="en-us" sz="2000" cap="none">
                <a:solidFill>
                  <a:srgbClr val="404040"/>
                </a:solidFill>
                <a:latin typeface="Carlito" pitchFamily="2" charset="0"/>
                <a:ea typeface="Calibri" pitchFamily="2" charset="0"/>
                <a:cs typeface="Calibri" pitchFamily="2" charset="0"/>
              </a:rPr>
              <a:t>The goal of model is to predict when Stage 1 will successfully land to save ~$100 million USD</a:t>
            </a:r>
            <a:endParaRPr lang="en-us" sz="2000" cap="none">
              <a:latin typeface="Carlito" pitchFamily="2" charset="0"/>
              <a:ea typeface="Calibri" pitchFamily="2" charset="0"/>
              <a:cs typeface="Calibri" pitchFamily="2" charset="0"/>
            </a:endParaRPr>
          </a:p>
          <a:p>
            <a:pPr marL="195580" indent="-183515" defTabSz="914400">
              <a:lnSpc>
                <a:spcPct val="100000"/>
              </a:lnSpc>
              <a:spcBef>
                <a:spcPts val="405"/>
              </a:spcBef>
              <a:buClr>
                <a:srgbClr val="E28312"/>
              </a:buClr>
              <a:buChar char="◦"/>
              <a:tabLst>
                <a:tab pos="196215" algn="l"/>
              </a:tabLst>
              <a:defRPr lang="en-us"/>
            </a:pPr>
            <a:r>
              <a:rPr lang="en-us" sz="2000" cap="none">
                <a:solidFill>
                  <a:srgbClr val="404040"/>
                </a:solidFill>
                <a:latin typeface="Carlito" pitchFamily="2" charset="0"/>
                <a:ea typeface="Calibri" pitchFamily="2" charset="0"/>
                <a:cs typeface="Calibri" pitchFamily="2" charset="0"/>
              </a:rPr>
              <a:t>Used data from a public SpaceX API and web scraping SpaceX Wikipedia page</a:t>
            </a:r>
            <a:endParaRPr lang="en-us" sz="2000" cap="none">
              <a:latin typeface="Carlito" pitchFamily="2" charset="0"/>
              <a:ea typeface="Calibri" pitchFamily="2" charset="0"/>
              <a:cs typeface="Calibri" pitchFamily="2" charset="0"/>
            </a:endParaRPr>
          </a:p>
          <a:p>
            <a:pPr marL="195580" indent="-183515" defTabSz="914400">
              <a:lnSpc>
                <a:spcPct val="100000"/>
              </a:lnSpc>
              <a:spcBef>
                <a:spcPts val="400"/>
              </a:spcBef>
              <a:buClr>
                <a:srgbClr val="E28312"/>
              </a:buClr>
              <a:buChar char="◦"/>
              <a:tabLst>
                <a:tab pos="196215" algn="l"/>
              </a:tabLst>
              <a:defRPr lang="en-us"/>
            </a:pPr>
            <a:r>
              <a:rPr lang="en-us" sz="2000" cap="none">
                <a:solidFill>
                  <a:srgbClr val="404040"/>
                </a:solidFill>
                <a:latin typeface="Carlito" pitchFamily="2" charset="0"/>
                <a:ea typeface="Calibri" pitchFamily="2" charset="0"/>
                <a:cs typeface="Calibri" pitchFamily="2" charset="0"/>
              </a:rPr>
              <a:t>Created data labels and stored data into a DB2 SQL database</a:t>
            </a:r>
            <a:endParaRPr lang="en-us" sz="2000" cap="none">
              <a:latin typeface="Carlito" pitchFamily="2" charset="0"/>
              <a:ea typeface="Calibri" pitchFamily="2" charset="0"/>
              <a:cs typeface="Calibri" pitchFamily="2" charset="0"/>
            </a:endParaRPr>
          </a:p>
          <a:p>
            <a:pPr marL="195580" indent="-183515" defTabSz="914400">
              <a:lnSpc>
                <a:spcPct val="100000"/>
              </a:lnSpc>
              <a:spcBef>
                <a:spcPts val="395"/>
              </a:spcBef>
              <a:buClr>
                <a:srgbClr val="E28312"/>
              </a:buClr>
              <a:buChar char="◦"/>
              <a:tabLst>
                <a:tab pos="196215" algn="l"/>
              </a:tabLst>
              <a:defRPr lang="en-us"/>
            </a:pPr>
            <a:r>
              <a:rPr lang="en-us" sz="2000" cap="none">
                <a:solidFill>
                  <a:srgbClr val="404040"/>
                </a:solidFill>
                <a:latin typeface="Carlito" pitchFamily="2" charset="0"/>
                <a:ea typeface="Calibri" pitchFamily="2" charset="0"/>
                <a:cs typeface="Calibri" pitchFamily="2" charset="0"/>
              </a:rPr>
              <a:t>Created a dashboard for visualization</a:t>
            </a:r>
            <a:endParaRPr lang="en-us" sz="2000" cap="none">
              <a:latin typeface="Carlito" pitchFamily="2" charset="0"/>
              <a:ea typeface="Calibri" pitchFamily="2" charset="0"/>
              <a:cs typeface="Calibri" pitchFamily="2" charset="0"/>
            </a:endParaRPr>
          </a:p>
          <a:p>
            <a:pPr marL="195580" indent="-183515" defTabSz="914400">
              <a:lnSpc>
                <a:spcPct val="100000"/>
              </a:lnSpc>
              <a:spcBef>
                <a:spcPts val="405"/>
              </a:spcBef>
              <a:buClr>
                <a:srgbClr val="E28312"/>
              </a:buClr>
              <a:buChar char="◦"/>
              <a:tabLst>
                <a:tab pos="196215" algn="l"/>
              </a:tabLst>
              <a:defRPr lang="en-us"/>
            </a:pPr>
            <a:r>
              <a:rPr lang="en-us" sz="2000" cap="none">
                <a:solidFill>
                  <a:srgbClr val="404040"/>
                </a:solidFill>
                <a:latin typeface="Carlito" pitchFamily="2" charset="0"/>
                <a:ea typeface="Calibri" pitchFamily="2" charset="0"/>
                <a:cs typeface="Calibri" pitchFamily="2" charset="0"/>
              </a:rPr>
              <a:t>We created a machine learning model with an accuracy of 83%</a:t>
            </a:r>
            <a:endParaRPr lang="en-us" sz="2000" cap="none">
              <a:latin typeface="Carlito" pitchFamily="2" charset="0"/>
              <a:ea typeface="Calibri" pitchFamily="2" charset="0"/>
              <a:cs typeface="Calibri" pitchFamily="2" charset="0"/>
            </a:endParaRPr>
          </a:p>
          <a:p>
            <a:pPr marL="195580" marR="276860" indent="-183515" defTabSz="914400">
              <a:lnSpc>
                <a:spcPts val="2160"/>
              </a:lnSpc>
              <a:spcBef>
                <a:spcPts val="635"/>
              </a:spcBef>
              <a:buClr>
                <a:srgbClr val="E28312"/>
              </a:buClr>
              <a:buChar char="◦"/>
              <a:tabLst>
                <a:tab pos="196215" algn="l"/>
              </a:tabLst>
              <a:defRPr lang="en-us"/>
            </a:pPr>
            <a:r>
              <a:rPr lang="en-us" sz="2000" cap="none">
                <a:solidFill>
                  <a:srgbClr val="404040"/>
                </a:solidFill>
                <a:latin typeface="Carlito" pitchFamily="2" charset="0"/>
                <a:ea typeface="Calibri" pitchFamily="2" charset="0"/>
                <a:cs typeface="Calibri" pitchFamily="2" charset="0"/>
              </a:rPr>
              <a:t>Allon Mask of SpaceY can use this model to predict with relatively high accuracy whether a  launch will have a successful Stage 1 landing before launch to determine whether the launch  should be made or not</a:t>
            </a:r>
            <a:endParaRPr lang="en-us" sz="2000" cap="none">
              <a:latin typeface="Carlito" pitchFamily="2" charset="0"/>
              <a:ea typeface="Calibri" pitchFamily="2" charset="0"/>
              <a:cs typeface="Calibri" pitchFamily="2" charset="0"/>
            </a:endParaRPr>
          </a:p>
          <a:p>
            <a:pPr marL="195580" marR="5080" indent="-183515" defTabSz="914400">
              <a:lnSpc>
                <a:spcPts val="2200"/>
              </a:lnSpc>
              <a:spcBef>
                <a:spcPts val="605"/>
              </a:spcBef>
              <a:buClr>
                <a:srgbClr val="E28312"/>
              </a:buClr>
              <a:buChar char="◦"/>
              <a:tabLst>
                <a:tab pos="196215" algn="l"/>
              </a:tabLst>
              <a:defRPr lang="en-us"/>
            </a:pPr>
            <a:r>
              <a:rPr lang="en-us" sz="2000" cap="none">
                <a:solidFill>
                  <a:srgbClr val="404040"/>
                </a:solidFill>
                <a:latin typeface="Carlito" pitchFamily="2" charset="0"/>
                <a:ea typeface="Calibri" pitchFamily="2" charset="0"/>
                <a:cs typeface="Calibri" pitchFamily="2" charset="0"/>
              </a:rPr>
              <a:t>If possible more data should be collected to better determine the best machine learning model  and improve accuracy</a:t>
            </a:r>
            <a:endParaRPr lang="en-us" sz="2000" cap="none">
              <a:latin typeface="Carlito" pitchFamily="2" charset="0"/>
              <a:ea typeface="Calibri" pitchFamily="2" charset="0"/>
              <a:cs typeface="Calibri" pitchFamily="2" charset="0"/>
            </a:endParaRPr>
          </a:p>
        </p:txBody>
      </p:sp>
    </p:spTree>
  </p:cSld>
  <p:clrMapOvr>
    <a:masterClrMapping/>
  </p:clrMapOvr>
  <p:timing>
    <p:tnLst>
      <p:par>
        <p:cTn id="1" dur="indefinite" restart="never" nodeType="tmRoot"/>
      </p:par>
    </p:tnLst>
  </p:timing>
</p:sld>
</file>

<file path=ppt/slides/slide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object 2"/>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19fQAK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H19fQB/f38A7uzhA8zMzADAwP8Af39/AAAAAAAAAAAAAAAAAAAAAAAAAAAAIQAAABgAAAAUAAAAVwcAALAKAACnRAAAsAoAABAAAAAmAAAACAAAAP//////////"/>
              </a:ext>
            </a:extLst>
          </p:cNvSpPr>
          <p:nvPr/>
        </p:nvSpPr>
        <p:spPr>
          <a:xfrm>
            <a:off x="1193165" y="1737360"/>
            <a:ext cx="9966960" cy="0"/>
          </a:xfrm>
          <a:custGeom>
            <a:avLst/>
            <a:gdLst/>
            <a:ahLst/>
            <a:cxnLst/>
            <a:rect l="0" t="0" r="9966960" b="0"/>
            <a:pathLst>
              <a:path w="9966960" h="0">
                <a:moveTo>
                  <a:pt x="0" y="0"/>
                </a:moveTo>
                <a:lnTo>
                  <a:pt x="9966960" y="0"/>
                </a:lnTo>
              </a:path>
            </a:pathLst>
          </a:custGeom>
          <a:noFill/>
          <a:ln w="6350" cap="flat" cmpd="sng" algn="ctr">
            <a:solidFill>
              <a:srgbClr val="7D7D7D"/>
            </a:solidFill>
            <a:prstDash val="solid"/>
            <a:headEnd type="none"/>
            <a:tailEnd type="none"/>
          </a:ln>
          <a:effectLst/>
        </p:spPr>
        <p:txBody>
          <a:bodyPr vert="horz" wrap="square" lIns="0" tIns="0" rIns="0" bIns="0" numCol="1" spcCol="215900" anchor="t"/>
          <a:lstStyle/>
          <a:p>
            <a:pPr>
              <a:defRPr lang="en-us"/>
            </a:pPr>
          </a:p>
        </p:txBody>
      </p:sp>
      <p:sp>
        <p:nvSpPr>
          <p:cNvPr id="3" name="object 3"/>
          <p:cNvSpPr>
            <a:spLocks noGrp="1" noChangeArrowheads="1"/>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AcAAB0DAABmJAAAxQcAABAgAAAmAAAACAAAAH1w////////"/>
              </a:ext>
            </a:extLst>
          </p:cNvSpPr>
          <p:nvPr>
            <p:ph type="title"/>
          </p:nvPr>
        </p:nvSpPr>
        <p:spPr>
          <a:xfrm>
            <a:off x="1176020" y="506095"/>
            <a:ext cx="4740910" cy="756920"/>
          </a:xfrm>
          <a:noFill/>
          <a:ln>
            <a:noFill/>
          </a:ln>
          <a:effectLst/>
        </p:spPr>
        <p:txBody>
          <a:bodyPr vert="horz" wrap="square" lIns="0" tIns="12700" rIns="0" bIns="0" numCol="1" spcCol="215900" anchor="t">
            <a:prstTxWarp prst="textNoShape">
              <a:avLst/>
            </a:prstTxWarp>
          </a:bodyPr>
          <a:lstStyle/>
          <a:p>
            <a:pPr marL="12700" marR="0" indent="0" algn="l" defTabSz="914400">
              <a:lnSpc>
                <a:spcPct val="100000"/>
              </a:lnSpc>
              <a:spcBef>
                <a:spcPts val="10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cap="none" spc="-4"/>
              <a:t>APPENDIX</a:t>
            </a:r>
            <a:endParaRPr lang="en-us" cap="none" spc="-4"/>
          </a:p>
        </p:txBody>
      </p:sp>
      <p:sp>
        <p:nvSpPr>
          <p:cNvPr id="4" name="object 5"/>
          <p:cNvSpPr>
            <a:spLocks noGrp="1" noChangeArrowheads="1"/>
            <a:extLst>
              <a:ext uri="smNativeData">
                <pr:smNativeData xmlns:pr="smNativeData" xmlns="smNativeData" val="SMDATA_15_DkmYZB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WkMAAGgoAACqRAAAZCkAABAgAAAmAAAACAAAAHxw////////"/>
              </a:ext>
            </a:extLst>
          </p:cNvSpPr>
          <p:nvPr>
            <p:ph type="sldNum" sz="quarter" idx="7"/>
          </p:nvPr>
        </p:nvSpPr>
        <p:spPr>
          <a:noFill/>
          <a:ln>
            <a:noFill/>
          </a:ln>
          <a:effectLst/>
        </p:spPr>
        <p:txBody>
          <a:bodyPr vert="horz" wrap="square" lIns="0" tIns="0" rIns="0" bIns="0" numCol="1" spcCol="215900" anchor="t">
            <a:prstTxWarp prst="textNoShape">
              <a:avLst/>
            </a:prstTxWarp>
          </a:bodyPr>
          <a:lstStyle/>
          <a:p>
            <a:pPr marL="38100" marR="0" indent="0" algn="l" defTabSz="914400">
              <a:lnSpc>
                <a:spcPts val="1100"/>
              </a:lnSpc>
              <a:spcBef>
                <a:spcPts val="0"/>
              </a:spcBef>
              <a:spcAft>
                <a:spcPts val="0"/>
              </a:spcAft>
              <a:buNone/>
              <a:tabLst/>
              <a:defRPr lang="en-us"/>
            </a:pPr>
            <a:fld id="{3F67DF45-0BD2-3229-9CDF-FD7C91916AA8}" type="slidenum">
              <a:t>47</a:t>
            </a:fld>
          </a:p>
        </p:txBody>
      </p:sp>
      <p:sp>
        <p:nvSpPr>
          <p:cNvPr id="5" name="object 4"/>
          <p:cNvSpPr>
            <a:extLst>
              <a:ext uri="smNativeData">
                <pr:smNativeData xmlns:pr="smNativeData" xmlns="smNativeData" val="SMDATA_15_DkmYZBMAAAAlAAAAZAAAAE0AAAAAAAAAAAMB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cAADUJAADqOgAACiYAAAAgAAAmAAAACAAAAP//////////"/>
              </a:ext>
            </a:extLst>
          </p:cNvSpPr>
          <p:nvPr/>
        </p:nvSpPr>
        <p:spPr>
          <a:xfrm>
            <a:off x="1176020" y="1496695"/>
            <a:ext cx="8401050" cy="4686935"/>
          </a:xfrm>
          <a:prstGeom prst="rect">
            <a:avLst/>
          </a:prstGeom>
          <a:noFill/>
          <a:ln>
            <a:noFill/>
          </a:ln>
          <a:effectLst/>
        </p:spPr>
        <p:txBody>
          <a:bodyPr vert="horz" wrap="square" lIns="0" tIns="164465" rIns="0" bIns="0" numCol="1" spcCol="215900" anchor="t"/>
          <a:lstStyle/>
          <a:p>
            <a:pPr marL="12700">
              <a:lnSpc>
                <a:spcPct val="100000"/>
              </a:lnSpc>
              <a:spcBef>
                <a:spcPts val="1295"/>
              </a:spcBef>
              <a:defRPr lang="en-us"/>
            </a:pPr>
            <a:r>
              <a:rPr lang="en-us" sz="2000" u="sng" cap="none">
                <a:solidFill>
                  <a:srgbClr val="404040"/>
                </a:solidFill>
                <a:latin typeface="Carlito" pitchFamily="2" charset="0"/>
                <a:ea typeface="Calibri" pitchFamily="2" charset="0"/>
                <a:cs typeface="Calibri" pitchFamily="2" charset="0"/>
              </a:rPr>
              <a:t>GitHub repository url:</a:t>
            </a:r>
            <a:endParaRPr lang="en-us" sz="2000" cap="none">
              <a:latin typeface="Carlito" pitchFamily="2" charset="0"/>
              <a:ea typeface="Calibri" pitchFamily="2" charset="0"/>
              <a:cs typeface="Calibri" pitchFamily="2" charset="0"/>
            </a:endParaRPr>
          </a:p>
          <a:p>
            <a:pPr marL="12700">
              <a:spcBef>
                <a:spcPts val="1200"/>
              </a:spcBef>
              <a:defRPr lang="en-us" sz="2000" u="sng" cap="none">
                <a:solidFill>
                  <a:srgbClr val="800080"/>
                </a:solidFill>
                <a:latin typeface="Carlito" pitchFamily="2" charset="0"/>
                <a:ea typeface="Calibri" pitchFamily="2" charset="0"/>
                <a:cs typeface="Calibri" pitchFamily="2" charset="0"/>
                <a:hlinkClick r:id="rId2"/>
              </a:defRPr>
            </a:pPr>
            <a:r>
              <a:rPr lang="en-us">
                <a:hlinkClick r:id="rId2"/>
              </a:rPr>
              <a:t>https://github.com/PriyanshSharma100100/IBM_Data_Science_Professional_Certification.git</a:t>
            </a:r>
            <a:endParaRPr lang="en-us">
              <a:hlinkClick r:id="rId2"/>
            </a:endParaRPr>
          </a:p>
          <a:p>
            <a:pPr>
              <a:lnSpc>
                <a:spcPct val="100000"/>
              </a:lnSpc>
              <a:spcBef>
                <a:spcPts val="40"/>
              </a:spcBef>
              <a:defRPr lang="en-us"/>
            </a:pPr>
            <a:endParaRPr lang="en-us" cap="none">
              <a:latin typeface="Carlito" pitchFamily="2" charset="0"/>
              <a:ea typeface="Calibri" pitchFamily="2" charset="0"/>
              <a:cs typeface="Calibri" pitchFamily="2" charset="0"/>
            </a:endParaRPr>
          </a:p>
          <a:p>
            <a:pPr marL="12700">
              <a:lnSpc>
                <a:spcPct val="100000"/>
              </a:lnSpc>
              <a:spcBef>
                <a:spcPts val="5"/>
              </a:spcBef>
              <a:defRPr lang="en-us"/>
            </a:pPr>
            <a:r>
              <a:rPr lang="en-us" sz="2000" u="sng" cap="none">
                <a:solidFill>
                  <a:srgbClr val="404040"/>
                </a:solidFill>
                <a:latin typeface="Carlito" pitchFamily="2" charset="0"/>
                <a:ea typeface="Calibri" pitchFamily="2" charset="0"/>
                <a:cs typeface="Calibri" pitchFamily="2" charset="0"/>
              </a:rPr>
              <a:t>Instructors:</a:t>
            </a:r>
            <a:endParaRPr lang="en-us" sz="2000" cap="none">
              <a:latin typeface="Carlito" pitchFamily="2" charset="0"/>
              <a:ea typeface="Calibri" pitchFamily="2" charset="0"/>
              <a:cs typeface="Calibri" pitchFamily="2" charset="0"/>
            </a:endParaRPr>
          </a:p>
          <a:p>
            <a:pPr algn="l">
              <a:defRPr lang="en-us"/>
            </a:pPr>
            <a:r>
              <a:rPr lang="en-us" sz="2000" b="1" cap="none">
                <a:solidFill>
                  <a:srgbClr val="24292F"/>
                </a:solidFill>
                <a:latin typeface="-apple-system" pitchFamily="0" charset="0"/>
                <a:ea typeface="Calibri" pitchFamily="2" charset="0"/>
                <a:cs typeface="Calibri" pitchFamily="2" charset="0"/>
              </a:rPr>
              <a:t>Instructors: Rav Ahuja, Alex Aklson, Aije Egwaikhide, Svetlana Levitan, Romeo Kienzler, Polong Lin, Joseph Santarcangelo, Azim Hirjani, Hima Vasudevan, Saishruthi Swaminathan, Saeed Aghabozorgi, Yan Luo</a:t>
            </a:r>
            <a:endParaRPr lang="en-us" sz="2000" b="1" cap="none">
              <a:solidFill>
                <a:srgbClr val="24292F"/>
              </a:solidFill>
              <a:latin typeface="-apple-system" pitchFamily="0" charset="0"/>
              <a:ea typeface="Calibri" pitchFamily="2" charset="0"/>
              <a:cs typeface="Calibri" pitchFamily="2" charset="0"/>
            </a:endParaRPr>
          </a:p>
          <a:p>
            <a:pPr>
              <a:lnSpc>
                <a:spcPct val="100000"/>
              </a:lnSpc>
              <a:defRPr lang="en-us"/>
            </a:pPr>
            <a:endParaRPr lang="en-us" sz="2000" cap="none">
              <a:latin typeface="Carlito" pitchFamily="2" charset="0"/>
              <a:ea typeface="Calibri" pitchFamily="2" charset="0"/>
              <a:cs typeface="Calibri" pitchFamily="2" charset="0"/>
            </a:endParaRPr>
          </a:p>
          <a:p>
            <a:pPr>
              <a:lnSpc>
                <a:spcPct val="100000"/>
              </a:lnSpc>
              <a:spcBef>
                <a:spcPts val="40"/>
              </a:spcBef>
              <a:defRPr lang="en-us"/>
            </a:pPr>
            <a:endParaRPr lang="en-us" cap="none">
              <a:latin typeface="Carlito" pitchFamily="2" charset="0"/>
              <a:ea typeface="Calibri" pitchFamily="2" charset="0"/>
              <a:cs typeface="Calibri" pitchFamily="2" charset="0"/>
            </a:endParaRPr>
          </a:p>
          <a:p>
            <a:pPr marL="12700">
              <a:lnSpc>
                <a:spcPct val="100000"/>
              </a:lnSpc>
              <a:spcBef>
                <a:spcPts val="5"/>
              </a:spcBef>
              <a:defRPr lang="en-us"/>
            </a:pPr>
            <a:r>
              <a:rPr lang="en-us" sz="2000" u="sng" cap="none">
                <a:solidFill>
                  <a:srgbClr val="404040"/>
                </a:solidFill>
                <a:latin typeface="Carlito" pitchFamily="2" charset="0"/>
                <a:ea typeface="Calibri" pitchFamily="2" charset="0"/>
                <a:cs typeface="Calibri" pitchFamily="2" charset="0"/>
              </a:rPr>
              <a:t>Special Thanks to All Instructors:</a:t>
            </a:r>
            <a:endParaRPr lang="en-us" sz="2000" cap="none">
              <a:latin typeface="Carlito" pitchFamily="2" charset="0"/>
              <a:ea typeface="Calibri" pitchFamily="2" charset="0"/>
              <a:cs typeface="Calibri" pitchFamily="2" charset="0"/>
            </a:endParaRPr>
          </a:p>
          <a:p>
            <a:pPr marL="12700">
              <a:lnSpc>
                <a:spcPct val="100000"/>
              </a:lnSpc>
              <a:spcBef>
                <a:spcPts val="1200"/>
              </a:spcBef>
              <a:defRPr lang="en-us"/>
            </a:pPr>
            <a:r>
              <a:rPr lang="en-us" sz="2000" u="sng" cap="none">
                <a:solidFill>
                  <a:srgbClr val="800080"/>
                </a:solidFill>
                <a:latin typeface="Carlito" pitchFamily="2" charset="0"/>
                <a:ea typeface="Calibri" pitchFamily="2" charset="0"/>
                <a:cs typeface="Calibri" pitchFamily="2" charset="0"/>
                <a:hlinkClick r:id="rId3"/>
              </a:rPr>
              <a:t>https://www.coursera.org/professional-certificates/ibm-data-science?#instructors</a:t>
            </a:r>
            <a:endParaRPr lang="en-us" sz="2000" cap="none">
              <a:latin typeface="Carlito" pitchFamily="2" charset="0"/>
              <a:ea typeface="Calibri" pitchFamily="2" charset="0"/>
              <a:cs typeface="Calibri" pitchFamily="2" charset="0"/>
            </a:endParaRPr>
          </a:p>
        </p:txBody>
      </p:sp>
    </p:spTree>
  </p:cSld>
  <p:clrMapOvr>
    <a:masterClrMapping/>
  </p:clrMapOvr>
  <p:timing>
    <p:tnLst>
      <p:par>
        <p:cTn id="1" dur="indefinite" restart="never" nodeType="tmRoot"/>
      </p:par>
    </p:tnLst>
  </p:timing>
</p:sld>
</file>

<file path=ppt/slides/slide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Tree>
  </p:cSld>
  <p:clrMapOvr>
    <a:masterClrMapping/>
  </p:clrMapOvr>
  <p:transition spd="slow" p14:dur="1800">
    <p:push dir="u"/>
    <p:extLst>
      <p:ext uri="smNativeData">
        <pr:smNativeData xmlns:pr="smNativeData" xmlns="smNativeData" val="DkmYZAAAAAAIBwAAAAAAABQAAAABAAAAAAAAAAAAAAAAAAAAAQAAAAAAAAAAAAAAAAAAAAAAAAAAAAAA"/>
      </p:ext>
    </p:extLst>
  </p:transition>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Slide Number Placeholder 2"/>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hi75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5+bmA8zMzADAwP8Af39/AAAAAAAAAAAAAAAAAAAAAAAAAAAAIQAAABgAAAAUAAAAIDoAABonAAAASwAAWSkAABAAAAAmAAAACAAAAAEAAAAAAAAA"/>
              </a:ext>
            </a:extLst>
          </p:cNvSpPr>
          <p:nvPr>
            <p:ph type="sldNum" sz="quarter" idx="12"/>
          </p:nvPr>
        </p:nvSpPr>
        <p:spPr>
          <a:xfrm>
            <a:off x="9448800" y="6356350"/>
            <a:ext cx="2743200" cy="365125"/>
          </a:xfrm>
        </p:spPr>
        <p:txBody>
          <a:bodyPr/>
          <a:lstStyle/>
          <a:p>
            <a:pPr>
              <a:defRPr lang="en-us"/>
            </a:pPr>
            <a:fld id="{3F67F03C-72D2-3206-9CDF-8453BE916AD1}" type="slidenum">
              <a:t>5</a:t>
            </a:fld>
          </a:p>
        </p:txBody>
      </p:sp>
      <p:sp>
        <p:nvSpPr>
          <p:cNvPr id="3" name="TextBox 1"/>
          <p:cNvSpPr>
            <a:extLst>
              <a:ext uri="smNativeData">
                <pr:smNativeData xmlns:pr="smNativeData" xmlns="smNativeData" val="SMDATA_15_DkmYZBMAAAAlAAAAZAAAAE0AAAAAkAAAAEgAAACQAAAASAAAAAAAAAAAAAAAAAAAAAEAAABQAAAAAAAAAAAA4D8AAAAAAADgPwAAAAAAAOA/AAAAAAAA4D8AAAAAAADgPwAAAAAAAOA/AAAAAAAA4D8AAAAAAADgPwAAAAAAAOA/AAAAAAAA4D8CAAAAjAAAAAEAAAAAAAAACUjL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0MD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CUjLAP///wEAAAAAAAAAAAAAAAAAAAAAAAAAAAAAAAAAAAAAAAAAAAAAAAB/f38A5+bmA8zMzADAwP8Af39/AAAAAAAAAAAAAAAAAAAAAAAAAAAAIQAAABgAAAAUAAAAtQQAAE4RAAA4CwAAkxMAABAgAAAmAAAACAAAAP//////////"/>
              </a:ext>
            </a:extLst>
          </p:cNvSpPr>
          <p:nvPr/>
        </p:nvSpPr>
        <p:spPr>
          <a:xfrm>
            <a:off x="765175" y="2813050"/>
            <a:ext cx="1058545" cy="368935"/>
          </a:xfrm>
          <a:prstGeom prst="rect">
            <a:avLst/>
          </a:prstGeom>
          <a:solidFill>
            <a:srgbClr val="0948CB"/>
          </a:solidFill>
          <a:ln>
            <a:noFill/>
          </a:ln>
          <a:effectLst/>
        </p:spPr>
        <p:txBody>
          <a:bodyPr vert="horz" wrap="none" lIns="91440" tIns="45720" rIns="91440" bIns="45720" numCol="1" spcCol="215900" anchor="t"/>
          <a:lstStyle/>
          <a:p>
            <a:pPr>
              <a:defRPr lang="en-us"/>
            </a:pPr>
            <a:r>
              <a:rPr lang="en-us" cap="none">
                <a:solidFill>
                  <a:schemeClr val="bg1"/>
                </a:solidFill>
              </a:rPr>
              <a:t>Section 1</a:t>
            </a:r>
            <a:endParaRPr lang="en-us" cap="none">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Slide Number Placeholder 3"/>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Ummi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5+bmA8zMzADAwP8Af39/AAAAAAAAAAAAAAAAAAAAAAAAAAAAIQAAABgAAAAUAAAAnDUAABElAAB8RgAAiicAABAAAAAmAAAACAAAAHxw////////"/>
              </a:ext>
            </a:extLst>
          </p:cNvSpPr>
          <p:nvPr>
            <p:ph type="sldNum" sz="quarter" idx="12"/>
          </p:nvPr>
        </p:nvSpPr>
        <p:spPr>
          <a:noFill/>
          <a:ln>
            <a:noFill/>
          </a:ln>
          <a:effectLst/>
        </p:spPr>
        <p:txBody>
          <a:bodyPr vert="horz" wrap="square" lIns="91440" tIns="45720" rIns="91440" bIns="45720" numCol="1" spcCol="215900" anchor="ctr">
            <a:prstTxWarp prst="textNoShape">
              <a:avLst/>
            </a:prstTxWarp>
          </a:bodyPr>
          <a:lstStyle/>
          <a:p>
            <a:pPr marL="0" marR="0" indent="0" algn="r" defTabSz="914400">
              <a:lnSpc>
                <a:spcPct val="100000"/>
              </a:lnSpc>
              <a:spcBef>
                <a:spcPts val="0"/>
              </a:spcBef>
              <a:spcAft>
                <a:spcPts val="0"/>
              </a:spcAft>
              <a:buNone/>
              <a:tabLst/>
              <a:defRPr lang="en-us" cap="none"/>
            </a:pPr>
            <a:fld id="{3F67D5A8-E6D2-3223-9CDF-10769B916A45}" type="slidenum">
              <a:t>6</a:t>
            </a:fld>
          </a:p>
        </p:txBody>
      </p:sp>
      <p:sp>
        <p:nvSpPr>
          <p:cNvPr id="3" name="Content Placeholder 2"/>
          <p:cNvSpPr>
            <a:extLst>
              <a:ext uri="smNativeData">
                <pr:smNativeData xmlns:pr="smNativeData" xmlns="smNativeData" val="SMDATA_15_DkmYZ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vQQAALkJAADmQgAAzCMAABAAAAAmAAAACAAAAP//////////"/>
              </a:ext>
            </a:extLst>
          </p:cNvSpPr>
          <p:nvPr/>
        </p:nvSpPr>
        <p:spPr>
          <a:xfrm>
            <a:off x="770255" y="1580515"/>
            <a:ext cx="10104755" cy="4238625"/>
          </a:xfrm>
          <a:prstGeom prst="rect">
            <a:avLst/>
          </a:prstGeom>
          <a:noFill/>
          <a:ln>
            <a:noFill/>
          </a:ln>
          <a:effectLst/>
        </p:spPr>
        <p:txBody>
          <a:bodyPr vert="horz" wrap="square" lIns="91440" tIns="45720" rIns="91440" bIns="45720" numCol="1" spcCol="215900" anchor="t"/>
          <a:lstStyle/>
          <a:p>
            <a:pPr marL="0" marR="0" indent="0" algn="l" defTabSz="914400">
              <a:lnSpc>
                <a:spcPct val="100000"/>
              </a:lnSpc>
              <a:spcBef>
                <a:spcPts val="350"/>
              </a:spcBef>
              <a:spcAft>
                <a:spcPts val="0"/>
              </a:spcAft>
              <a:buNone/>
              <a:tabLst/>
              <a:defRPr lang="en-us" sz="700" cap="none">
                <a:solidFill>
                  <a:srgbClr val="0070C0"/>
                </a:solidFill>
                <a:latin typeface="IBM Plex Mono Text" pitchFamily="0" charset="0"/>
                <a:ea typeface="IBM Plex Mono Text" pitchFamily="0" charset="0"/>
                <a:cs typeface="IBM Plex Mono Text" pitchFamily="0" charset="0"/>
              </a:defRPr>
            </a:pPr>
            <a:r>
              <a:rPr lang="en-us" sz="2200" cap="none">
                <a:solidFill>
                  <a:srgbClr val="0B49CB"/>
                </a:solidFill>
                <a:latin typeface="Abadi" pitchFamily="0" charset="0"/>
                <a:ea typeface="IBM Plex Mono Text" pitchFamily="0" charset="0"/>
                <a:cs typeface="IBM Plex Mono Text" pitchFamily="0" charset="0"/>
              </a:rPr>
              <a:t>Executive Summary</a:t>
            </a:r>
            <a:endParaRPr lang="en-us" sz="2200" cap="none">
              <a:solidFill>
                <a:srgbClr val="0B49CB"/>
              </a:solidFill>
              <a:latin typeface="Abadi" pitchFamily="0" charset="0"/>
              <a:ea typeface="IBM Plex Mono Text" pitchFamily="0" charset="0"/>
              <a:cs typeface="IBM Plex Mono Text" pitchFamily="0" charset="0"/>
            </a:endParaRPr>
          </a:p>
          <a:p>
            <a:pPr marL="228600" marR="0" indent="-228600" algn="l" defTabSz="914400">
              <a:lnSpc>
                <a:spcPct val="10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r>
              <a:rPr lang="en-us" sz="2200" cap="none">
                <a:solidFill>
                  <a:srgbClr val="292929"/>
                </a:solidFill>
                <a:latin typeface="Abadi" pitchFamily="0" charset="0"/>
                <a:ea typeface="IBM Plex Mono Text" pitchFamily="0" charset="0"/>
                <a:cs typeface="IBM Plex Mono Text" pitchFamily="0" charset="0"/>
              </a:rPr>
              <a:t>Data collection methodology:</a:t>
            </a:r>
            <a:endParaRPr lang="en-us" sz="2200" cap="none">
              <a:solidFill>
                <a:srgbClr val="292929"/>
              </a:solidFill>
              <a:latin typeface="Abadi" pitchFamily="0" charset="0"/>
              <a:ea typeface="IBM Plex Mono Text" pitchFamily="0" charset="0"/>
              <a:cs typeface="IBM Plex Mono Text" pitchFamily="0" charset="0"/>
            </a:endParaRPr>
          </a:p>
          <a:p>
            <a:pPr lvl="1" marL="685800" marR="0" indent="-228600" algn="l" defTabSz="914400">
              <a:lnSpc>
                <a:spcPct val="100000"/>
              </a:lnSpc>
              <a:spcBef>
                <a:spcPts val="350"/>
              </a:spcBef>
              <a:spcAft>
                <a:spcPts val="0"/>
              </a:spcAft>
              <a:buClrTx/>
              <a:buSzTx/>
              <a:buFont typeface="Arial" pitchFamily="2" charset="0"/>
              <a:buChar char="•"/>
              <a:tabLst/>
              <a:defRPr lang="en-us" sz="1900" cap="none">
                <a:solidFill>
                  <a:srgbClr val="767272"/>
                </a:solidFill>
                <a:latin typeface="Abadi" pitchFamily="0" charset="0"/>
                <a:ea typeface="Abadi" pitchFamily="0" charset="0"/>
                <a:cs typeface="Abadi" pitchFamily="0" charset="0"/>
              </a:defRPr>
            </a:pPr>
            <a:r>
              <a:rPr lang="en-us" sz="1800" cap="none">
                <a:solidFill>
                  <a:srgbClr val="0B49CB"/>
                </a:solidFill>
                <a:latin typeface="Carlito" pitchFamily="2" charset="0"/>
                <a:ea typeface="Abadi" pitchFamily="0" charset="0"/>
                <a:cs typeface="Abadi" pitchFamily="0" charset="0"/>
              </a:rPr>
              <a:t>Combined data from SpaceX public API and SpaceX Wikipedia page</a:t>
            </a:r>
            <a:endParaRPr lang="en-us" sz="1800" cap="none">
              <a:solidFill>
                <a:srgbClr val="0B49CB"/>
              </a:solidFill>
              <a:latin typeface="Carlito" pitchFamily="2" charset="0"/>
              <a:ea typeface="Abadi" pitchFamily="0" charset="0"/>
              <a:cs typeface="Abadi" pitchFamily="0" charset="0"/>
            </a:endParaRPr>
          </a:p>
          <a:p>
            <a:pPr marL="228600" marR="0" indent="-228600" algn="l" defTabSz="914400">
              <a:lnSpc>
                <a:spcPct val="10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r>
              <a:rPr lang="en-us" sz="2200" cap="none">
                <a:solidFill>
                  <a:srgbClr val="292929"/>
                </a:solidFill>
                <a:latin typeface="Abadi" pitchFamily="0" charset="0"/>
                <a:ea typeface="IBM Plex Mono Text" pitchFamily="0" charset="0"/>
                <a:cs typeface="IBM Plex Mono Text" pitchFamily="0" charset="0"/>
              </a:rPr>
              <a:t>Perform data wrangling</a:t>
            </a:r>
            <a:endParaRPr lang="en-us" sz="2200" cap="none">
              <a:solidFill>
                <a:srgbClr val="292929"/>
              </a:solidFill>
              <a:latin typeface="Abadi" pitchFamily="0" charset="0"/>
              <a:ea typeface="IBM Plex Mono Text" pitchFamily="0" charset="0"/>
              <a:cs typeface="IBM Plex Mono Text" pitchFamily="0" charset="0"/>
            </a:endParaRPr>
          </a:p>
          <a:p>
            <a:pPr lvl="1" marL="685800" marR="0" indent="-228600" algn="l" defTabSz="914400">
              <a:lnSpc>
                <a:spcPct val="100000"/>
              </a:lnSpc>
              <a:spcBef>
                <a:spcPts val="350"/>
              </a:spcBef>
              <a:spcAft>
                <a:spcPts val="0"/>
              </a:spcAft>
              <a:buClrTx/>
              <a:buSzTx/>
              <a:buFont typeface="Arial" pitchFamily="2" charset="0"/>
              <a:buChar char="•"/>
              <a:tabLst/>
              <a:defRPr lang="en-us" sz="1900" cap="none">
                <a:solidFill>
                  <a:srgbClr val="767272"/>
                </a:solidFill>
                <a:latin typeface="Abadi" pitchFamily="0" charset="0"/>
                <a:ea typeface="Abadi" pitchFamily="0" charset="0"/>
                <a:cs typeface="Abadi" pitchFamily="0" charset="0"/>
              </a:defRPr>
            </a:pPr>
            <a:r>
              <a:rPr lang="en-us" sz="1800" cap="none">
                <a:solidFill>
                  <a:srgbClr val="0B49CB"/>
                </a:solidFill>
                <a:latin typeface="Carlito" pitchFamily="2" charset="0"/>
                <a:ea typeface="Abadi" pitchFamily="0" charset="0"/>
                <a:cs typeface="Abadi" pitchFamily="0" charset="0"/>
              </a:rPr>
              <a:t>Classifying true landings as successful and unsuccessful otherwise</a:t>
            </a:r>
            <a:endParaRPr lang="en-us" sz="1800" cap="none">
              <a:solidFill>
                <a:srgbClr val="0B49CB"/>
              </a:solidFill>
              <a:latin typeface="Carlito" pitchFamily="2" charset="0"/>
              <a:ea typeface="Abadi" pitchFamily="0" charset="0"/>
              <a:cs typeface="Abadi" pitchFamily="0" charset="0"/>
            </a:endParaRPr>
          </a:p>
          <a:p>
            <a:pPr marL="228600" marR="0" indent="-228600" algn="l" defTabSz="914400">
              <a:lnSpc>
                <a:spcPct val="10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r>
              <a:rPr lang="en-us" sz="2200" cap="none">
                <a:solidFill>
                  <a:srgbClr val="292929"/>
                </a:solidFill>
                <a:latin typeface="Abadi" pitchFamily="0" charset="0"/>
                <a:ea typeface="IBM Plex Mono Text" pitchFamily="0" charset="0"/>
                <a:cs typeface="IBM Plex Mono Text" pitchFamily="0" charset="0"/>
              </a:rPr>
              <a:t>Perform exploratory data analysis (EDA) using visualization and SQL</a:t>
            </a:r>
            <a:endParaRPr lang="en-us" sz="2200" cap="none">
              <a:solidFill>
                <a:srgbClr val="292929"/>
              </a:solidFill>
              <a:latin typeface="Abadi" pitchFamily="0" charset="0"/>
              <a:ea typeface="IBM Plex Mono Text" pitchFamily="0" charset="0"/>
              <a:cs typeface="IBM Plex Mono Text" pitchFamily="0" charset="0"/>
            </a:endParaRPr>
          </a:p>
          <a:p>
            <a:pPr marL="228600" marR="0" indent="-228600" algn="l" defTabSz="914400">
              <a:lnSpc>
                <a:spcPct val="10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r>
              <a:rPr lang="en-us" sz="2200" cap="none">
                <a:solidFill>
                  <a:srgbClr val="292929"/>
                </a:solidFill>
                <a:latin typeface="Abadi" pitchFamily="0" charset="0"/>
                <a:ea typeface="IBM Plex Mono Text" pitchFamily="0" charset="0"/>
                <a:cs typeface="IBM Plex Mono Text" pitchFamily="0" charset="0"/>
              </a:rPr>
              <a:t>Perform interactive visual analytics using Folium and Plotly Dash</a:t>
            </a:r>
            <a:endParaRPr lang="en-us" sz="2200" cap="none">
              <a:solidFill>
                <a:srgbClr val="292929"/>
              </a:solidFill>
              <a:latin typeface="Abadi" pitchFamily="0" charset="0"/>
              <a:ea typeface="IBM Plex Mono Text" pitchFamily="0" charset="0"/>
              <a:cs typeface="IBM Plex Mono Text" pitchFamily="0" charset="0"/>
            </a:endParaRPr>
          </a:p>
          <a:p>
            <a:pPr marL="228600" marR="0" indent="-228600" algn="l" defTabSz="914400">
              <a:lnSpc>
                <a:spcPct val="10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r>
              <a:rPr lang="en-us" sz="2200" cap="none">
                <a:solidFill>
                  <a:srgbClr val="292929"/>
                </a:solidFill>
                <a:latin typeface="Abadi" pitchFamily="0" charset="0"/>
                <a:ea typeface="IBM Plex Mono Text" pitchFamily="0" charset="0"/>
                <a:cs typeface="IBM Plex Mono Text" pitchFamily="0" charset="0"/>
              </a:rPr>
              <a:t>Perform predictive analysis using classification models</a:t>
            </a:r>
            <a:endParaRPr lang="en-us" sz="2200" cap="none">
              <a:solidFill>
                <a:srgbClr val="292929"/>
              </a:solidFill>
              <a:latin typeface="Abadi" pitchFamily="0" charset="0"/>
              <a:ea typeface="IBM Plex Mono Text" pitchFamily="0" charset="0"/>
              <a:cs typeface="IBM Plex Mono Text" pitchFamily="0" charset="0"/>
            </a:endParaRPr>
          </a:p>
          <a:p>
            <a:pPr lvl="1" marL="685800" marR="0" indent="-228600" algn="l" defTabSz="914400">
              <a:lnSpc>
                <a:spcPct val="100000"/>
              </a:lnSpc>
              <a:spcBef>
                <a:spcPts val="350"/>
              </a:spcBef>
              <a:spcAft>
                <a:spcPts val="0"/>
              </a:spcAft>
              <a:buClrTx/>
              <a:buSzTx/>
              <a:buFont typeface="Arial" pitchFamily="2" charset="0"/>
              <a:buChar char="•"/>
              <a:tabLst/>
              <a:defRPr lang="en-us" sz="1900" cap="none">
                <a:solidFill>
                  <a:srgbClr val="767272"/>
                </a:solidFill>
                <a:latin typeface="Abadi" pitchFamily="0" charset="0"/>
                <a:ea typeface="Abadi" pitchFamily="0" charset="0"/>
                <a:cs typeface="Abadi" pitchFamily="0" charset="0"/>
              </a:defRPr>
            </a:pPr>
            <a:r>
              <a:rPr lang="en-us" sz="1800" cap="none">
                <a:solidFill>
                  <a:srgbClr val="0B49CB"/>
                </a:solidFill>
                <a:latin typeface="Carlito" pitchFamily="2" charset="0"/>
                <a:ea typeface="Abadi" pitchFamily="0" charset="0"/>
                <a:cs typeface="Abadi" pitchFamily="0" charset="0"/>
              </a:rPr>
              <a:t>Tuned models using GridSearchCV</a:t>
            </a:r>
            <a:endParaRPr lang="en-us" sz="1800" cap="none">
              <a:solidFill>
                <a:srgbClr val="0B49CB"/>
              </a:solidFill>
              <a:latin typeface="Carlito" pitchFamily="2" charset="0"/>
              <a:ea typeface="Abadi" pitchFamily="0" charset="0"/>
              <a:cs typeface="Abadi" pitchFamily="0" charset="0"/>
            </a:endParaRPr>
          </a:p>
          <a:p>
            <a:pPr marL="228600" marR="0" indent="-228600" algn="l" defTabSz="914400">
              <a:lnSpc>
                <a:spcPct val="10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endParaRPr lang="en-us" sz="2200" cap="none">
              <a:solidFill>
                <a:srgbClr val="292929"/>
              </a:solidFill>
              <a:latin typeface="Abadi" pitchFamily="0" charset="0"/>
              <a:ea typeface="IBM Plex Mono Text" pitchFamily="0" charset="0"/>
              <a:cs typeface="IBM Plex Mono Text" pitchFamily="0" charset="0"/>
            </a:endParaRPr>
          </a:p>
          <a:p>
            <a:pPr marL="228600" marR="0" indent="-228600" algn="l" defTabSz="914400">
              <a:lnSpc>
                <a:spcPct val="8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endParaRPr lang="en-us" sz="550" cap="none">
              <a:solidFill>
                <a:srgbClr val="292929"/>
              </a:solidFill>
              <a:latin typeface="Abadi" pitchFamily="0" charset="0"/>
              <a:ea typeface="IBM Plex Mono Text" pitchFamily="0" charset="0"/>
              <a:cs typeface="IBM Plex Mono Text" pitchFamily="0" charset="0"/>
            </a:endParaRPr>
          </a:p>
          <a:p>
            <a:pPr marL="228600" marR="0" indent="-228600" algn="l" defTabSz="914400">
              <a:lnSpc>
                <a:spcPct val="8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endParaRPr lang="en-us" sz="550" cap="none">
              <a:solidFill>
                <a:srgbClr val="292929"/>
              </a:solidFill>
              <a:latin typeface="Abadi" pitchFamily="0" charset="0"/>
              <a:ea typeface="IBM Plex Mono Text" pitchFamily="0" charset="0"/>
              <a:cs typeface="IBM Plex Mono Text" pitchFamily="0" charset="0"/>
            </a:endParaRPr>
          </a:p>
          <a:p>
            <a:pPr marL="228600" marR="0" indent="-228600" algn="l" defTabSz="914400">
              <a:lnSpc>
                <a:spcPct val="8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endParaRPr lang="en-us" sz="550" cap="none">
              <a:solidFill>
                <a:srgbClr val="292929"/>
              </a:solidFill>
              <a:latin typeface="Abadi" pitchFamily="0" charset="0"/>
              <a:ea typeface="IBM Plex Mono Text" pitchFamily="0" charset="0"/>
              <a:cs typeface="IBM Plex Mono Text" pitchFamily="0" charset="0"/>
            </a:endParaRPr>
          </a:p>
          <a:p>
            <a:pPr marL="228600" marR="0" indent="-228600" algn="l" defTabSz="914400">
              <a:lnSpc>
                <a:spcPct val="80000"/>
              </a:lnSpc>
              <a:spcBef>
                <a:spcPts val="350"/>
              </a:spcBef>
              <a:spcAft>
                <a:spcPts val="0"/>
              </a:spcAft>
              <a:buClrTx/>
              <a:buSzTx/>
              <a:buFont typeface="Arial" pitchFamily="2" charset="0"/>
              <a:buChar char="•"/>
              <a:tabLst/>
              <a:defRPr lang="en-us" sz="700" cap="none">
                <a:solidFill>
                  <a:srgbClr val="0070C0"/>
                </a:solidFill>
                <a:latin typeface="IBM Plex Mono Text" pitchFamily="0" charset="0"/>
                <a:ea typeface="IBM Plex Mono Text" pitchFamily="0" charset="0"/>
                <a:cs typeface="IBM Plex Mono Text" pitchFamily="0" charset="0"/>
              </a:defRPr>
            </a:pPr>
            <a:endParaRPr lang="en-us" sz="550" cap="none">
              <a:solidFill>
                <a:srgbClr val="292929"/>
              </a:solidFill>
              <a:latin typeface="Abadi" pitchFamily="0" charset="0"/>
              <a:ea typeface="IBM Plex Mono Text" pitchFamily="0" charset="0"/>
              <a:cs typeface="IBM Plex Mono Text" pitchFamily="0" charset="0"/>
            </a:endParaRPr>
          </a:p>
        </p:txBody>
      </p:sp>
      <p:sp>
        <p:nvSpPr>
          <p:cNvPr id="4" name="Title 1"/>
          <p:cNvSpPr>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vQQAAFADAABtRQAAsQYAABAAAAAmAAAACAAAAP//////////"/>
              </a:ext>
            </a:extLst>
          </p:cNvSpPr>
          <p:nvPr/>
        </p:nvSpPr>
        <p:spPr>
          <a:xfrm>
            <a:off x="770255" y="538480"/>
            <a:ext cx="10515600" cy="549275"/>
          </a:xfrm>
          <a:prstGeom prst="rect">
            <a:avLst/>
          </a:prstGeom>
          <a:noFill/>
          <a:ln>
            <a:noFill/>
          </a:ln>
          <a:effectLst/>
        </p:spPr>
        <p:txBody>
          <a:bodyPr vert="horz" wrap="square" lIns="91440" tIns="45720" rIns="91440" bIns="45720" numCol="1" spcCol="215900" anchor="ctr"/>
          <a:lstStyle/>
          <a:p>
            <a:pPr marL="0" marR="0" indent="0" algn="l" defTabSz="914400">
              <a:lnSpc>
                <a:spcPct val="70000"/>
              </a:lnSpc>
              <a:spcBef>
                <a:spcPts val="0"/>
              </a:spcBef>
              <a:spcAft>
                <a:spcPts val="0"/>
              </a:spcAft>
              <a:buNone/>
              <a:tabLst/>
              <a:defRPr lang="en-us" sz="3680" cap="none">
                <a:solidFill>
                  <a:srgbClr val="005493"/>
                </a:solidFill>
                <a:latin typeface="IBM Plex Mono SemiBold" pitchFamily="0" charset="0"/>
                <a:ea typeface="IBM Plex Mono SemiBold" pitchFamily="0" charset="0"/>
                <a:cs typeface="IBM Plex Mono SemiBold" pitchFamily="0" charset="0"/>
              </a:defRPr>
            </a:pPr>
            <a:r>
              <a:rPr lang="en-us" cap="none">
                <a:solidFill>
                  <a:srgbClr val="0B49CB"/>
                </a:solidFill>
                <a:latin typeface="Abadi" pitchFamily="0" charset="0"/>
                <a:ea typeface="IBM Plex Mono SemiBold" pitchFamily="0" charset="0"/>
                <a:cs typeface="IBM Plex Mono SemiBold" pitchFamily="0" charset="0"/>
              </a:rPr>
              <a:t>Methodology</a:t>
            </a:r>
            <a:endParaRPr lang="en-us" cap="none">
              <a:solidFill>
                <a:srgbClr val="0B49CB"/>
              </a:solidFill>
            </a:endParaRPr>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2"/>
          <a:srcRect/>
          <a:stretch/>
        </a:blipFill>
        <a:effectLst/>
      </p:bgPr>
    </p:bg>
    <p:spTree>
      <p:nvGrpSpPr>
        <p:cNvPr id="1" name=""/>
        <p:cNvGrpSpPr/>
        <p:nvPr/>
      </p:nvGrpSpPr>
      <p:grpSpPr>
        <a:xfrm>
          <a:off x="0" y="0"/>
          <a:ext cx="0" cy="0"/>
          <a:chOff x="0" y="0"/>
          <a:chExt cx="0" cy="0"/>
        </a:xfrm>
      </p:grpSpPr>
      <p:sp>
        <p:nvSpPr>
          <p:cNvPr id="2" name="Slide Number Placeholder 5"/>
          <p:cNvSpPr>
            <a:spLocks noGrp="1" noChangeArrowheads="1"/>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J/f38A5+bmA8zMzADAwP8Af39/AAAAAAAAAAAAAAAAAAAAAAAAAAAAIQAAABgAAAAUAAAAnDUAABElAAB8RgAAiicAABAAAAAmAAAACAAAAHxw////////"/>
              </a:ext>
            </a:extLst>
          </p:cNvSpPr>
          <p:nvPr>
            <p:ph type="sldNum" sz="quarter" idx="12"/>
          </p:nvPr>
        </p:nvSpPr>
        <p:spPr>
          <a:noFill/>
          <a:ln>
            <a:noFill/>
          </a:ln>
          <a:effectLst/>
        </p:spPr>
        <p:txBody>
          <a:bodyPr vert="horz" wrap="square" lIns="91440" tIns="45720" rIns="91440" bIns="45720" numCol="1" spcCol="215900" anchor="ctr">
            <a:prstTxWarp prst="textNoShape">
              <a:avLst/>
            </a:prstTxWarp>
          </a:bodyPr>
          <a:lstStyle/>
          <a:p>
            <a:pPr marL="0" marR="0" indent="0" algn="r" defTabSz="914400">
              <a:lnSpc>
                <a:spcPct val="100000"/>
              </a:lnSpc>
              <a:spcBef>
                <a:spcPts val="0"/>
              </a:spcBef>
              <a:spcAft>
                <a:spcPts val="0"/>
              </a:spcAft>
              <a:buNone/>
              <a:tabLst/>
              <a:defRPr lang="en-us" cap="none"/>
            </a:pPr>
            <a:fld id="{3F67C8F8-B6D2-323E-9CDF-406B86916A15}" type="slidenum">
              <a:t>7</a:t>
            </a:fld>
          </a:p>
        </p:txBody>
      </p:sp>
      <p:sp>
        <p:nvSpPr>
          <p:cNvPr id="3" name="Content Placeholder 4"/>
          <p:cNvSpPr txBox="1">
            <a:spLocks noGrp="1" noChangeArrowheads="1"/>
            <a:extLst>
              <a:ext uri="smNativeData">
                <pr:smNativeData xmlns:pr="smNativeData" xmlns="smNativeData" val="SMDATA_15_DkmYZBMAAAAlAAAAE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z///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vQQAAPEJAABtRQAAACYAABAAAAAmAAAACAAAAH3x////////"/>
              </a:ext>
            </a:extLst>
          </p:cNvSpPr>
          <p:nvPr>
            <p:ph type="body" idx="1"/>
          </p:nvPr>
        </p:nvSpPr>
        <p:spPr>
          <a:xfrm>
            <a:off x="770255" y="1616075"/>
            <a:ext cx="10515600" cy="4561205"/>
          </a:xfrm>
          <a:prstGeom prst="rect">
            <a:avLst/>
          </a:prstGeom>
          <a:noFill/>
          <a:ln>
            <a:noFill/>
          </a:ln>
          <a:effectLst/>
        </p:spPr>
        <p:txBody>
          <a:bodyPr vert="horz" wrap="square" lIns="91440" tIns="45720" rIns="91440" bIns="45720" numCol="1" spcCol="215900" anchor="t">
            <a:prstTxWarp prst="textNoShape">
              <a:avLst/>
            </a:prstTxWarp>
          </a:bodyPr>
          <a:lstStyle/>
          <a:p>
            <a:pPr marL="228600" marR="42545">
              <a:lnSpc>
                <a:spcPts val="2210"/>
              </a:lnSpc>
              <a:spcBef>
                <a:spcPts val="335"/>
              </a:spcBef>
              <a:defRPr lang="en-us"/>
            </a:pPr>
            <a:r>
              <a:rPr lang="en-us" sz="2000" cap="none">
                <a:solidFill>
                  <a:srgbClr val="404040"/>
                </a:solidFill>
                <a:latin typeface="Carlito" pitchFamily="2" charset="0"/>
                <a:ea typeface="Calibri" pitchFamily="2" charset="0"/>
                <a:cs typeface="Calibri" pitchFamily="2" charset="0"/>
              </a:rPr>
              <a:t>Data collection process involved a combination of API requests from Space X public API and web  scraping data from a table in Space X’s Wikipedia entry.</a:t>
            </a:r>
            <a:endParaRPr lang="en-us" sz="2000" cap="none">
              <a:latin typeface="Carlito" pitchFamily="2" charset="0"/>
              <a:ea typeface="Calibri" pitchFamily="2" charset="0"/>
              <a:cs typeface="Calibri" pitchFamily="2" charset="0"/>
            </a:endParaRPr>
          </a:p>
          <a:p>
            <a:pPr marL="12700" marR="356235">
              <a:lnSpc>
                <a:spcPts val="2300"/>
              </a:lnSpc>
              <a:spcBef>
                <a:spcPts val="1115"/>
              </a:spcBef>
              <a:defRPr lang="en-us"/>
            </a:pPr>
            <a:r>
              <a:rPr lang="en-us" sz="2000" cap="none">
                <a:solidFill>
                  <a:srgbClr val="404040"/>
                </a:solidFill>
                <a:latin typeface="Carlito" pitchFamily="2" charset="0"/>
                <a:ea typeface="Calibri" pitchFamily="2" charset="0"/>
                <a:cs typeface="Calibri" pitchFamily="2" charset="0"/>
              </a:rPr>
              <a:t>The next slide will show the flowchart of data collection from API and the one after will show         the flowchart of data collection from webscraping.</a:t>
            </a:r>
            <a:endParaRPr lang="en-us" sz="2000" cap="none">
              <a:latin typeface="Carlito" pitchFamily="2" charset="0"/>
              <a:ea typeface="Calibri" pitchFamily="2" charset="0"/>
              <a:cs typeface="Calibri" pitchFamily="2" charset="0"/>
            </a:endParaRPr>
          </a:p>
          <a:p>
            <a:pPr marL="12700">
              <a:lnSpc>
                <a:spcPct val="100000"/>
              </a:lnSpc>
              <a:spcBef>
                <a:spcPts val="1145"/>
              </a:spcBef>
              <a:defRPr lang="en-us"/>
            </a:pPr>
            <a:r>
              <a:rPr lang="en-us" sz="2000" u="sng" cap="none">
                <a:solidFill>
                  <a:srgbClr val="404040"/>
                </a:solidFill>
                <a:latin typeface="Carlito" pitchFamily="2" charset="0"/>
                <a:ea typeface="Calibri" pitchFamily="2" charset="0"/>
                <a:cs typeface="Calibri" pitchFamily="2" charset="0"/>
              </a:rPr>
              <a:t>Space X API Data Columns:</a:t>
            </a:r>
            <a:endParaRPr lang="en-us" sz="2000" cap="none">
              <a:latin typeface="Carlito" pitchFamily="2" charset="0"/>
              <a:ea typeface="Calibri" pitchFamily="2" charset="0"/>
              <a:cs typeface="Calibri" pitchFamily="2" charset="0"/>
            </a:endParaRPr>
          </a:p>
          <a:p>
            <a:pPr marL="0" indent="0">
              <a:lnSpc>
                <a:spcPts val="2300"/>
              </a:lnSpc>
              <a:spcBef>
                <a:spcPts val="1200"/>
              </a:spcBef>
              <a:buNone/>
              <a:defRPr lang="en-us"/>
            </a:pPr>
            <a:r>
              <a:rPr lang="en-us" sz="2000" cap="none">
                <a:solidFill>
                  <a:srgbClr val="404040"/>
                </a:solidFill>
                <a:latin typeface="Carlito" pitchFamily="2" charset="0"/>
                <a:ea typeface="Calibri" pitchFamily="2" charset="0"/>
                <a:cs typeface="Calibri" pitchFamily="2" charset="0"/>
              </a:rPr>
              <a:t>FlightNumber, Date, BoosterVersion, PayloadMass, Orbit, LaunchSite, Outcome, Flights, GridFins,</a:t>
            </a:r>
            <a:endParaRPr lang="en-us" sz="2000" cap="none">
              <a:latin typeface="Carlito" pitchFamily="2" charset="0"/>
              <a:ea typeface="Calibri" pitchFamily="2" charset="0"/>
              <a:cs typeface="Calibri" pitchFamily="2" charset="0"/>
            </a:endParaRPr>
          </a:p>
          <a:p>
            <a:pPr marL="0" indent="0">
              <a:lnSpc>
                <a:spcPts val="2300"/>
              </a:lnSpc>
              <a:buNone/>
              <a:defRPr lang="en-us"/>
            </a:pPr>
            <a:r>
              <a:rPr lang="en-us" sz="2000" cap="none">
                <a:solidFill>
                  <a:srgbClr val="404040"/>
                </a:solidFill>
                <a:latin typeface="Carlito" pitchFamily="2" charset="0"/>
                <a:ea typeface="Calibri" pitchFamily="2" charset="0"/>
                <a:cs typeface="Calibri" pitchFamily="2" charset="0"/>
              </a:rPr>
              <a:t>Reused, Legs, LandingPad, Block, ReusedCount, Serial, Longitude, Latitude</a:t>
            </a:r>
            <a:endParaRPr lang="en-us" sz="2000" cap="none">
              <a:latin typeface="Carlito" pitchFamily="2" charset="0"/>
              <a:ea typeface="Calibri" pitchFamily="2" charset="0"/>
              <a:cs typeface="Calibri" pitchFamily="2" charset="0"/>
            </a:endParaRPr>
          </a:p>
          <a:p>
            <a:pPr marL="12700">
              <a:lnSpc>
                <a:spcPct val="100000"/>
              </a:lnSpc>
              <a:spcBef>
                <a:spcPts val="1105"/>
              </a:spcBef>
              <a:defRPr lang="en-us"/>
            </a:pPr>
            <a:r>
              <a:rPr lang="en-us" sz="2000" u="sng" cap="none">
                <a:solidFill>
                  <a:srgbClr val="404040"/>
                </a:solidFill>
                <a:latin typeface="Carlito" pitchFamily="2" charset="0"/>
                <a:ea typeface="Calibri" pitchFamily="2" charset="0"/>
                <a:cs typeface="Calibri" pitchFamily="2" charset="0"/>
              </a:rPr>
              <a:t>Wikipedia Webscrape Data Columns:</a:t>
            </a:r>
            <a:endParaRPr lang="en-us" sz="2000" cap="none">
              <a:latin typeface="Carlito" pitchFamily="2" charset="0"/>
              <a:ea typeface="Calibri" pitchFamily="2" charset="0"/>
              <a:cs typeface="Calibri" pitchFamily="2" charset="0"/>
            </a:endParaRPr>
          </a:p>
          <a:p>
            <a:pPr marL="0" indent="0">
              <a:lnSpc>
                <a:spcPct val="100000"/>
              </a:lnSpc>
              <a:spcBef>
                <a:spcPts val="1400"/>
              </a:spcBef>
              <a:buNone/>
              <a:defRPr lang="en-us" sz="2200" cap="none">
                <a:solidFill>
                  <a:srgbClr val="292929"/>
                </a:solidFill>
                <a:latin typeface="Abadi" pitchFamily="0" charset="0"/>
                <a:ea typeface="Calibri" pitchFamily="2" charset="0"/>
                <a:cs typeface="Calibri" pitchFamily="2" charset="0"/>
              </a:defRPr>
            </a:pPr>
            <a:r>
              <a:rPr lang="en-us" sz="2000" cap="none">
                <a:solidFill>
                  <a:srgbClr val="404040"/>
                </a:solidFill>
                <a:latin typeface="Carlito" pitchFamily="2" charset="0"/>
                <a:ea typeface="Calibri" pitchFamily="2" charset="0"/>
                <a:cs typeface="Calibri" pitchFamily="2" charset="0"/>
              </a:rPr>
              <a:t>Flight No., Launch site, Payload, PayloadMass, Orbit, Customer, Launch outcome, Version  Booster, Booster landing, Date, Time</a:t>
            </a:r>
            <a:endParaRPr lang="en-us" sz="2000" cap="none">
              <a:solidFill>
                <a:srgbClr val="404040"/>
              </a:solidFill>
              <a:latin typeface="Carlito" pitchFamily="2" charset="0"/>
              <a:ea typeface="Calibri" pitchFamily="2" charset="0"/>
              <a:cs typeface="Calibri" pitchFamily="2" charset="0"/>
            </a:endParaRPr>
          </a:p>
          <a:p>
            <a:pPr marL="0" indent="0">
              <a:buNone/>
              <a:defRPr lang="en-us"/>
            </a:pPr>
          </a:p>
        </p:txBody>
      </p:sp>
      <p:sp>
        <p:nvSpPr>
          <p:cNvPr id="4" name="Title 1"/>
          <p:cNvSpPr>
            <a:extLst>
              <a:ext uri="smNativeData">
                <pr:smNativeData xmlns:pr="smNativeData" xmlns="smNativeData" val="SMDATA_15_DkmYZB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shg0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5+bmA8zMzADAwP8Af39/AAAAAAAAAAAAAAAAAAAAAAAAAAAAIQAAABgAAAAUAAAAvQQAAFADAABtRQAAsQYAABAAAAAmAAAACAAAAP//////////"/>
              </a:ext>
            </a:extLst>
          </p:cNvSpPr>
          <p:nvPr/>
        </p:nvSpPr>
        <p:spPr>
          <a:xfrm>
            <a:off x="770255" y="538480"/>
            <a:ext cx="10515600" cy="549275"/>
          </a:xfrm>
          <a:prstGeom prst="rect">
            <a:avLst/>
          </a:prstGeom>
          <a:noFill/>
          <a:ln>
            <a:noFill/>
          </a:ln>
          <a:effectLst/>
        </p:spPr>
        <p:txBody>
          <a:bodyPr vert="horz" wrap="square" lIns="91440" tIns="45720" rIns="91440" bIns="45720" numCol="1" spcCol="215900" anchor="ctr"/>
          <a:lstStyle/>
          <a:p>
            <a:pPr marL="0" marR="0" indent="0" algn="l" defTabSz="914400">
              <a:lnSpc>
                <a:spcPct val="70000"/>
              </a:lnSpc>
              <a:spcBef>
                <a:spcPts val="0"/>
              </a:spcBef>
              <a:spcAft>
                <a:spcPts val="0"/>
              </a:spcAft>
              <a:buNone/>
              <a:tabLst/>
              <a:defRPr lang="en-us" sz="3680" cap="none">
                <a:solidFill>
                  <a:srgbClr val="005493"/>
                </a:solidFill>
                <a:latin typeface="IBM Plex Mono SemiBold" pitchFamily="0" charset="0"/>
                <a:ea typeface="IBM Plex Mono SemiBold" pitchFamily="0" charset="0"/>
                <a:cs typeface="IBM Plex Mono SemiBold" pitchFamily="0" charset="0"/>
              </a:defRPr>
            </a:pPr>
            <a:r>
              <a:rPr lang="en-us" cap="none">
                <a:solidFill>
                  <a:srgbClr val="0B49CB"/>
                </a:solidFill>
                <a:latin typeface="Abadi" pitchFamily="0" charset="0"/>
                <a:ea typeface="IBM Plex Mono SemiBold" pitchFamily="0" charset="0"/>
                <a:cs typeface="IBM Plex Mono SemiBold" pitchFamily="0" charset="0"/>
              </a:rPr>
              <a:t>Data Collection</a:t>
            </a:r>
            <a:endParaRPr lang="en-us" cap="none">
              <a:solidFill>
                <a:srgbClr val="0B49CB"/>
              </a:solidFill>
            </a:endParaRP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AAAAAAfAAAAVAAAAAAAAAAAAAAAAAAAAAAAAAAAAAAAAAAAAAAAAAAAAAAAAAAAAAAAAAAAAAAAAAAAAAAAAAAAAAAAAAAAAAAAAAAAAAAAAAAAAAAAAAAAAAAAAAAAACEAAAAYAAAAFAAAAAAAAAAAAAAAPxkAADAqAAAQAAAAJgAAAAgAAAD/////AAAAAA=="/>
              </a:ext>
            </a:extLst>
          </p:cNvGrpSpPr>
          <p:nvPr/>
        </p:nvGrpSpPr>
        <p:grpSpPr>
          <a:xfrm>
            <a:off x="0" y="0"/>
            <a:ext cx="4104005" cy="6858000"/>
            <a:chOff x="0" y="0"/>
            <a:chExt cx="4104005" cy="68580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AAAAADrGAAAMCoAAAAAAAAmAAAACAAAAP//////////"/>
                </a:ext>
              </a:extLst>
            </p:cNvSpPr>
            <p:nvPr/>
          </p:nvSpPr>
          <p:spPr>
            <a:xfrm>
              <a:off x="0" y="0"/>
              <a:ext cx="4050665" cy="6858000"/>
            </a:xfrm>
            <a:custGeom>
              <a:avLst/>
              <a:gdLst/>
              <a:ahLst/>
              <a:cxnLst/>
              <a:rect l="0" t="0" r="4050665" b="6858000"/>
              <a:pathLst>
                <a:path w="4050665" h="6858000">
                  <a:moveTo>
                    <a:pt x="4050289" y="0"/>
                  </a:moveTo>
                  <a:lnTo>
                    <a:pt x="0" y="0"/>
                  </a:lnTo>
                  <a:lnTo>
                    <a:pt x="0" y="6858000"/>
                  </a:lnTo>
                  <a:lnTo>
                    <a:pt x="4050289" y="6858000"/>
                  </a:lnTo>
                  <a:lnTo>
                    <a:pt x="4050289"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2hgAAAAAAABAGQAAMCoAAAAAAAAmAAAACAAAAP//////////"/>
                </a:ext>
              </a:extLst>
            </p:cNvSpPr>
            <p:nvPr/>
          </p:nvSpPr>
          <p:spPr>
            <a:xfrm>
              <a:off x="4039870" y="0"/>
              <a:ext cx="64770" cy="6858000"/>
            </a:xfrm>
            <a:custGeom>
              <a:avLst/>
              <a:gdLst/>
              <a:ahLst/>
              <a:cxnLst/>
              <a:rect l="0" t="0" r="64770" b="6858000"/>
              <a:pathLst>
                <a:path w="64770" h="6858000">
                  <a:moveTo>
                    <a:pt x="64512" y="0"/>
                  </a:moveTo>
                  <a:lnTo>
                    <a:pt x="0" y="0"/>
                  </a:lnTo>
                  <a:lnTo>
                    <a:pt x="0" y="6858000"/>
                  </a:lnTo>
                  <a:lnTo>
                    <a:pt x="64512" y="6858000"/>
                  </a:lnTo>
                  <a:lnTo>
                    <a:pt x="64512"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AMAANUKAADbFQAAQxEAABAgAAAmAAAACAAAAP//////////"/>
              </a:ext>
            </a:extLst>
          </p:cNvSpPr>
          <p:nvPr/>
        </p:nvSpPr>
        <p:spPr>
          <a:xfrm>
            <a:off x="535940" y="1760855"/>
            <a:ext cx="3016885" cy="1045210"/>
          </a:xfrm>
          <a:prstGeom prst="rect">
            <a:avLst/>
          </a:prstGeom>
          <a:noFill/>
          <a:ln>
            <a:noFill/>
          </a:ln>
          <a:effectLst/>
        </p:spPr>
        <p:txBody>
          <a:bodyPr vert="horz" wrap="square" lIns="0" tIns="12700" rIns="0" bIns="0" numCol="1" spcCol="215900" anchor="t"/>
          <a:lstStyle/>
          <a:p>
            <a:pPr marL="12700">
              <a:lnSpc>
                <a:spcPts val="4015"/>
              </a:lnSpc>
              <a:spcBef>
                <a:spcPts val="100"/>
              </a:spcBef>
              <a:defRPr lang="en-us"/>
            </a:pPr>
            <a:r>
              <a:rPr lang="en-us" sz="3600" cap="none">
                <a:solidFill>
                  <a:srgbClr val="FFFFFF"/>
                </a:solidFill>
                <a:latin typeface="Arial" pitchFamily="2" charset="0"/>
                <a:ea typeface="Calibri" pitchFamily="2" charset="0"/>
                <a:cs typeface="Calibri" pitchFamily="2" charset="0"/>
              </a:rPr>
              <a:t>Data Collection</a:t>
            </a:r>
            <a:r>
              <a:rPr lang="en-us" sz="3600" cap="none" spc="-3">
                <a:solidFill>
                  <a:srgbClr val="FFFFFF"/>
                </a:solidFill>
                <a:latin typeface="Arial" pitchFamily="2" charset="0"/>
                <a:ea typeface="Calibri" pitchFamily="2" charset="0"/>
                <a:cs typeface="Calibri" pitchFamily="2" charset="0"/>
              </a:rPr>
              <a:t> </a:t>
            </a:r>
            <a:r>
              <a:rPr lang="en-us" sz="3600" cap="none">
                <a:solidFill>
                  <a:srgbClr val="FFFFFF"/>
                </a:solidFill>
                <a:latin typeface="Arial" pitchFamily="2" charset="0"/>
                <a:ea typeface="Calibri" pitchFamily="2" charset="0"/>
                <a:cs typeface="Calibri" pitchFamily="2" charset="0"/>
              </a:rPr>
              <a:t>–</a:t>
            </a:r>
            <a:endParaRPr lang="en-us" sz="3600" cap="none">
              <a:latin typeface="Arial" pitchFamily="2" charset="0"/>
              <a:ea typeface="Calibri" pitchFamily="2" charset="0"/>
              <a:cs typeface="Calibri" pitchFamily="2" charset="0"/>
            </a:endParaRPr>
          </a:p>
          <a:p>
            <a:pPr marL="12700">
              <a:lnSpc>
                <a:spcPts val="4015"/>
              </a:lnSpc>
              <a:defRPr lang="en-us"/>
            </a:pPr>
            <a:r>
              <a:rPr lang="en-us" sz="3600" cap="none" spc="-3">
                <a:solidFill>
                  <a:srgbClr val="FFFFFF"/>
                </a:solidFill>
                <a:latin typeface="Arial" pitchFamily="2" charset="0"/>
                <a:ea typeface="Calibri" pitchFamily="2" charset="0"/>
                <a:cs typeface="Calibri" pitchFamily="2" charset="0"/>
              </a:rPr>
              <a:t>SpaceX API</a:t>
            </a:r>
            <a:endParaRPr lang="en-us" sz="3600" cap="none">
              <a:latin typeface="Arial" pitchFamily="2" charset="0"/>
              <a:ea typeface="Calibri" pitchFamily="2" charset="0"/>
              <a:cs typeface="Calibri" pitchFamily="2" charset="0"/>
            </a:endParaRPr>
          </a:p>
        </p:txBody>
      </p:sp>
      <p:sp>
        <p:nvSpPr>
          <p:cNvPr id="6" name="object 6"/>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JVo4qMpT9JBt2oSyrzl5Yo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R8AAMoKAACbIAAAVxMAABAAAAAmAAAACAAAAP//////////"/>
              </a:ext>
            </a:extLst>
          </p:cNvSpPr>
          <p:nvPr/>
        </p:nvSpPr>
        <p:spPr>
          <a:xfrm>
            <a:off x="5062855" y="1753870"/>
            <a:ext cx="237490" cy="1390015"/>
          </a:xfrm>
          <a:prstGeom prst="rect">
            <a:avLst/>
          </a:prstGeom>
          <a:blipFill>
            <a:blip r:embed="rId2"/>
            <a:srcRect/>
            <a:stretch/>
          </a:blipFill>
          <a:ln>
            <a:noFill/>
          </a:ln>
          <a:effectLst/>
        </p:spPr>
        <p:txBody>
          <a:bodyPr vert="horz" wrap="square" lIns="0" tIns="0" rIns="0" bIns="0" numCol="1" spcCol="215900" anchor="t"/>
          <a:lstStyle/>
          <a:p>
            <a:pPr>
              <a:defRPr lang="en-us"/>
            </a:pPr>
          </a:p>
        </p:txBody>
      </p:sp>
      <p:grpSp>
        <p:nvGrpSpPr>
          <p:cNvPr id="7" name="object 7"/>
          <p:cNvGrpSpPr>
            <a:extLst>
              <a:ext uri="smNativeData">
                <pr:smNativeData xmlns:pr="smNativeData" xmlns="smNativeData" val="SMDATA_6_DkmYZBMAAAAlAAAAAQAAAA8BAAAAkAAAAEgAAACQAAAASAAAAAAAAAAAAAAAAAAAABcAAAAUAAAAAAAAAAAAAAD/fwAA/38AAAAAAAAJAAAABAAAAFcBAAAfAAAAVAAAAAAAAAAAAAAAAAAAAAAAAAAAAAAAAAAAAAAAAAAAAAAAAAAAAAAAAAAAAAAAAAAAAAAAAAAAAAAAAAAAAAAAAAAAAAAAAAAAAAAAAAAAAAAAAAAAACEAAAAYAAAAFAAAAGsdAAAYCQAAzygAAPwSAAAQAAAAJgAAAAgAAAD/////AAAAAA=="/>
              </a:ext>
            </a:extLst>
          </p:cNvGrpSpPr>
          <p:nvPr/>
        </p:nvGrpSpPr>
        <p:grpSpPr>
          <a:xfrm>
            <a:off x="4782185" y="1478280"/>
            <a:ext cx="1851660" cy="1607820"/>
            <a:chOff x="4782185" y="1478280"/>
            <a:chExt cx="1851660" cy="1607820"/>
          </a:xfrm>
        </p:grpSpPr>
        <p:sp>
          <p:nvSpPr>
            <p:cNvPr id="11" name="object 8"/>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PRgojUBj3RHsXEGiLXWwv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h8AAN0KAABAIAAA/BIAAAAAAAAmAAAACAAAAP//////////"/>
                </a:ext>
              </a:extLst>
            </p:cNvSpPr>
            <p:nvPr/>
          </p:nvSpPr>
          <p:spPr>
            <a:xfrm>
              <a:off x="5083810" y="1765935"/>
              <a:ext cx="158750" cy="1320165"/>
            </a:xfrm>
            <a:prstGeom prst="rect">
              <a:avLst/>
            </a:prstGeom>
            <a:blipFill>
              <a:blip r:embed="rId3"/>
              <a:srcRect/>
              <a:stretch/>
            </a:blipFill>
            <a:ln>
              <a:noFill/>
            </a:ln>
            <a:effectLst/>
          </p:spPr>
          <p:txBody>
            <a:bodyPr vert="horz" wrap="square" lIns="0" tIns="0" rIns="0" bIns="0" numCol="1" spcCol="215900" anchor="t"/>
            <a:lstStyle/>
            <a:p>
              <a:pPr>
                <a:defRPr lang="en-us"/>
              </a:pPr>
            </a:p>
          </p:txBody>
        </p:sp>
        <p:sp>
          <p:nvSpPr>
            <p:cNvPr id="10" name="object 9"/>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NVPuMpE5OtJpMJLvxDbwR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x0AABgJAADPKAAAIBAAAAAAAAAmAAAACAAAAP//////////"/>
                </a:ext>
              </a:extLst>
            </p:cNvSpPr>
            <p:nvPr/>
          </p:nvSpPr>
          <p:spPr>
            <a:xfrm>
              <a:off x="4782185" y="1478280"/>
              <a:ext cx="1851660" cy="1143000"/>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9" name="object 10"/>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FF4VKpq0r1BgUKPNqiCuhk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Ex4AAJMKAABlKAAA3A4AAAAAAAAmAAAACAAAAP//////////"/>
                </a:ext>
              </a:extLst>
            </p:cNvSpPr>
            <p:nvPr/>
          </p:nvSpPr>
          <p:spPr>
            <a:xfrm>
              <a:off x="4888865" y="1718945"/>
              <a:ext cx="1677670" cy="696595"/>
            </a:xfrm>
            <a:prstGeom prst="rect">
              <a:avLst/>
            </a:prstGeom>
            <a:blipFill>
              <a:blip r:embed="rId5"/>
              <a:srcRect/>
              <a:stretch/>
            </a:blipFill>
            <a:ln>
              <a:noFill/>
            </a:ln>
            <a:effectLst/>
          </p:spPr>
          <p:txBody>
            <a:bodyPr vert="horz" wrap="square" lIns="0" tIns="0" rIns="0" bIns="0" numCol="1" spcCol="215900" anchor="t"/>
            <a:lstStyle/>
            <a:p>
              <a:pPr>
                <a:defRPr lang="en-us"/>
              </a:pPr>
            </a:p>
          </p:txBody>
        </p:sp>
        <p:sp>
          <p:nvSpPr>
            <p:cNvPr id="8" name="object 11"/>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k+KKn9SrNPlq98Lo1E1w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R0AADoJAAB0KAAAxQ8AAAAAAAAmAAAACAAAAP//////////"/>
                </a:ext>
              </a:extLst>
            </p:cNvSpPr>
            <p:nvPr/>
          </p:nvSpPr>
          <p:spPr>
            <a:xfrm>
              <a:off x="4803775" y="1499870"/>
              <a:ext cx="1772285" cy="1063625"/>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12" name="object 12"/>
          <p:cNvSpPr>
            <a:extLst>
              <a:ext uri="smNativeData">
                <pr:smNativeData xmlns:pr="smNativeData" xmlns="smNativeData" val="SMDATA_15_DkmYZBMAAAAlAAAAZAAAAE0AAAAAAAAAADk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2x4AAN0KAAAFJwAAtg0AABAgAAAmAAAACAAAAP//////////"/>
              </a:ext>
            </a:extLst>
          </p:cNvSpPr>
          <p:nvPr/>
        </p:nvSpPr>
        <p:spPr>
          <a:xfrm>
            <a:off x="5015865" y="1765935"/>
            <a:ext cx="1327150" cy="462915"/>
          </a:xfrm>
          <a:prstGeom prst="rect">
            <a:avLst/>
          </a:prstGeom>
          <a:noFill/>
          <a:ln>
            <a:noFill/>
          </a:ln>
          <a:effectLst/>
        </p:spPr>
        <p:txBody>
          <a:bodyPr vert="horz" wrap="square" lIns="0" tIns="36195" rIns="0" bIns="0" numCol="1" spcCol="215900" anchor="t"/>
          <a:lstStyle/>
          <a:p>
            <a:pPr marL="479425" marR="5080" indent="-466725">
              <a:lnSpc>
                <a:spcPts val="1635"/>
              </a:lnSpc>
              <a:spcBef>
                <a:spcPts val="285"/>
              </a:spcBef>
              <a:defRPr lang="en-us"/>
            </a:pPr>
            <a:r>
              <a:rPr lang="en-us" sz="1500" cap="none">
                <a:solidFill>
                  <a:srgbClr val="FFFFFF"/>
                </a:solidFill>
                <a:latin typeface="Carlito" pitchFamily="2" charset="0"/>
                <a:ea typeface="Calibri" pitchFamily="2" charset="0"/>
                <a:cs typeface="Calibri" pitchFamily="2" charset="0"/>
              </a:rPr>
              <a:t>Request (Space</a:t>
            </a:r>
            <a:r>
              <a:rPr lang="en-us" sz="1500" cap="none" spc="-2">
                <a:solidFill>
                  <a:srgbClr val="FFFFFF"/>
                </a:solidFill>
                <a:latin typeface="Carlito" pitchFamily="2" charset="0"/>
                <a:ea typeface="Calibri" pitchFamily="2" charset="0"/>
                <a:cs typeface="Calibri" pitchFamily="2" charset="0"/>
              </a:rPr>
              <a:t> </a:t>
            </a:r>
            <a:r>
              <a:rPr lang="en-us" sz="1500" cap="none">
                <a:solidFill>
                  <a:srgbClr val="FFFFFF"/>
                </a:solidFill>
                <a:latin typeface="Carlito" pitchFamily="2" charset="0"/>
                <a:ea typeface="Calibri" pitchFamily="2" charset="0"/>
                <a:cs typeface="Calibri" pitchFamily="2" charset="0"/>
              </a:rPr>
              <a:t>X  APIs)</a:t>
            </a:r>
            <a:endParaRPr lang="en-us" sz="1500" cap="none">
              <a:latin typeface="Carlito" pitchFamily="2" charset="0"/>
              <a:ea typeface="Calibri" pitchFamily="2" charset="0"/>
              <a:cs typeface="Calibri" pitchFamily="2" charset="0"/>
            </a:endParaRPr>
          </a:p>
        </p:txBody>
      </p:sp>
      <p:grpSp>
        <p:nvGrpSpPr>
          <p:cNvPr id="13" name="object 13"/>
          <p:cNvGrpSpPr>
            <a:extLst>
              <a:ext uri="smNativeData">
                <pr:smNativeData xmlns:pr="smNativeData" xmlns="smNativeData" val="SMDATA_6_DkmYZBMAAAAlAAAAAQAAAA8BAAAAkAAAAEgAAACQAAAASAAAAAAAAAAAAAAAAAAAABcAAAAUAAAAAAAAAAAAAAD/fwAA/38AAAAAAAAJAAAABAAAALxicQ0fAAAAVAAAAAAAAAAAAAAAAAAAAAAAAAAAAAAAAAAAAAAAAAAAAAAAAAAAAAAAAAAAAAAAAAAAAAAAAAAAAAAAAAAAAAAAAAAAAAAAAAAAAAAAAAAAAAAAAAAAACEAAAAYAAAAFAAAAGsdAABFEQAAzygAAIUbAAAQAAAAJgAAAAgAAAD/////AAAAAA=="/>
              </a:ext>
            </a:extLst>
          </p:cNvGrpSpPr>
          <p:nvPr/>
        </p:nvGrpSpPr>
        <p:grpSpPr>
          <a:xfrm>
            <a:off x="4782185" y="2807335"/>
            <a:ext cx="1851660" cy="1666240"/>
            <a:chOff x="4782185" y="2807335"/>
            <a:chExt cx="1851660" cy="1666240"/>
          </a:xfrm>
        </p:grpSpPr>
        <p:sp>
          <p:nvSpPr>
            <p:cNvPr id="18" name="object 1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MNJGvJ3mBNJhsyg2EgPn4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B8AAOkSAACbIAAAhBsAAAAAAAAmAAAACAAAAP//////////"/>
                </a:ext>
              </a:extLst>
            </p:cNvSpPr>
            <p:nvPr/>
          </p:nvSpPr>
          <p:spPr>
            <a:xfrm>
              <a:off x="5062220" y="3074035"/>
              <a:ext cx="238125" cy="1398905"/>
            </a:xfrm>
            <a:prstGeom prst="rect">
              <a:avLst/>
            </a:prstGeom>
            <a:blipFill>
              <a:blip r:embed="rId7"/>
              <a:srcRect/>
              <a:stretch/>
            </a:blipFill>
            <a:ln>
              <a:noFill/>
            </a:ln>
            <a:effectLst/>
          </p:spPr>
          <p:txBody>
            <a:bodyPr vert="horz" wrap="square" lIns="0" tIns="0" rIns="0" bIns="0" numCol="1" spcCol="215900" anchor="t"/>
            <a:lstStyle/>
            <a:p>
              <a:pPr>
                <a:defRPr lang="en-us"/>
              </a:pPr>
            </a:p>
          </p:txBody>
        </p:sp>
        <p:sp>
          <p:nvSpPr>
            <p:cNvPr id="17" name="object 1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PRgojUBj3RHsXEGiLXWwv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h8AAAsTAABAIAAAKRsAAAAAAAAmAAAACAAAAP//////////"/>
                </a:ext>
              </a:extLst>
            </p:cNvSpPr>
            <p:nvPr/>
          </p:nvSpPr>
          <p:spPr>
            <a:xfrm>
              <a:off x="5083810" y="3095625"/>
              <a:ext cx="158750" cy="1319530"/>
            </a:xfrm>
            <a:prstGeom prst="rect">
              <a:avLst/>
            </a:prstGeom>
            <a:blipFill>
              <a:blip r:embed="rId3"/>
              <a:srcRect/>
              <a:stretch/>
            </a:blipFill>
            <a:ln>
              <a:noFill/>
            </a:ln>
            <a:effectLst/>
          </p:spPr>
          <p:txBody>
            <a:bodyPr vert="horz" wrap="square" lIns="0" tIns="0" rIns="0" bIns="0" numCol="1" spcCol="215900" anchor="t"/>
            <a:lstStyle/>
            <a:p>
              <a:pPr>
                <a:defRPr lang="en-us"/>
              </a:pPr>
            </a:p>
          </p:txBody>
        </p:sp>
        <p:sp>
          <p:nvSpPr>
            <p:cNvPr id="16" name="object 16"/>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NVPuMpE5OtJpMJLvxDbwR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x0AAEURAADPKAAATRgAAAAAAAAmAAAACAAAAP//////////"/>
                </a:ext>
              </a:extLst>
            </p:cNvSpPr>
            <p:nvPr/>
          </p:nvSpPr>
          <p:spPr>
            <a:xfrm>
              <a:off x="4782185" y="2807335"/>
              <a:ext cx="1851660" cy="1143000"/>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15" name="object 1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L+QAeu0GUFOg/bYQZciEFI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Ex4AAHcRAABlKAAAVBgAAAAAAAAmAAAACAAAAP//////////"/>
                </a:ext>
              </a:extLst>
            </p:cNvSpPr>
            <p:nvPr/>
          </p:nvSpPr>
          <p:spPr>
            <a:xfrm>
              <a:off x="4888865" y="2839085"/>
              <a:ext cx="1677670" cy="1115695"/>
            </a:xfrm>
            <a:prstGeom prst="rect">
              <a:avLst/>
            </a:prstGeom>
            <a:blipFill>
              <a:blip r:embed="rId8"/>
              <a:srcRect/>
              <a:stretch/>
            </a:blipFill>
            <a:ln>
              <a:noFill/>
            </a:ln>
            <a:effectLst/>
          </p:spPr>
          <p:txBody>
            <a:bodyPr vert="horz" wrap="square" lIns="0" tIns="0" rIns="0" bIns="0" numCol="1" spcCol="215900" anchor="t"/>
            <a:lstStyle/>
            <a:p>
              <a:pPr>
                <a:defRPr lang="en-us"/>
              </a:pPr>
            </a:p>
          </p:txBody>
        </p:sp>
        <p:sp>
          <p:nvSpPr>
            <p:cNvPr id="14" name="object 18"/>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k+KKn9SrNPlq98Lo1E1w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R0AAGcRAAB0KAAA8hcAAAAAAAAmAAAACAAAAP//////////"/>
                </a:ext>
              </a:extLst>
            </p:cNvSpPr>
            <p:nvPr/>
          </p:nvSpPr>
          <p:spPr>
            <a:xfrm>
              <a:off x="4803775" y="2828925"/>
              <a:ext cx="1772285" cy="1063625"/>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19" name="object 19"/>
          <p:cNvSpPr>
            <a:extLst>
              <a:ext uri="smNativeData">
                <pr:smNativeData xmlns:pr="smNativeData" xmlns="smNativeData" val="SMDATA_15_DkmYZBMAAAAlAAAAZAAAAE0AAAAAAAAAADI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2x4AAMIRAAAOJwAALxcAABAgAAAmAAAACAAAAP//////////"/>
              </a:ext>
            </a:extLst>
          </p:cNvSpPr>
          <p:nvPr/>
        </p:nvSpPr>
        <p:spPr>
          <a:xfrm>
            <a:off x="5015865" y="2886710"/>
            <a:ext cx="1332865" cy="882015"/>
          </a:xfrm>
          <a:prstGeom prst="rect">
            <a:avLst/>
          </a:prstGeom>
          <a:noFill/>
          <a:ln>
            <a:noFill/>
          </a:ln>
          <a:effectLst/>
        </p:spPr>
        <p:txBody>
          <a:bodyPr vert="horz" wrap="square" lIns="0" tIns="31750" rIns="0" bIns="0" numCol="1" spcCol="215900" anchor="t"/>
          <a:lstStyle/>
          <a:p>
            <a:pPr marL="12700" marR="5080" indent="4445" algn="ctr">
              <a:lnSpc>
                <a:spcPct val="91000"/>
              </a:lnSpc>
              <a:spcBef>
                <a:spcPts val="250"/>
              </a:spcBef>
              <a:defRPr lang="en-us"/>
            </a:pPr>
            <a:r>
              <a:rPr lang="en-us" sz="1500" cap="none">
                <a:solidFill>
                  <a:srgbClr val="FFFFFF"/>
                </a:solidFill>
                <a:latin typeface="Carlito" pitchFamily="2" charset="0"/>
                <a:ea typeface="Calibri" pitchFamily="2" charset="0"/>
                <a:cs typeface="Calibri" pitchFamily="2" charset="0"/>
              </a:rPr>
              <a:t>.JSON file +  Lists(Launch</a:t>
            </a:r>
            <a:r>
              <a:rPr lang="en-us" sz="1500" cap="none" spc="-2">
                <a:solidFill>
                  <a:srgbClr val="FFFFFF"/>
                </a:solidFill>
                <a:latin typeface="Carlito" pitchFamily="2" charset="0"/>
                <a:ea typeface="Calibri" pitchFamily="2" charset="0"/>
                <a:cs typeface="Calibri" pitchFamily="2" charset="0"/>
              </a:rPr>
              <a:t> </a:t>
            </a:r>
            <a:r>
              <a:rPr lang="en-us" sz="1500" cap="none">
                <a:solidFill>
                  <a:srgbClr val="FFFFFF"/>
                </a:solidFill>
                <a:latin typeface="Carlito" pitchFamily="2" charset="0"/>
                <a:ea typeface="Calibri" pitchFamily="2" charset="0"/>
                <a:cs typeface="Calibri" pitchFamily="2" charset="0"/>
              </a:rPr>
              <a:t>Site,  Booster Version,  Payload Data)</a:t>
            </a:r>
            <a:endParaRPr lang="en-us" sz="1500" cap="none">
              <a:latin typeface="Carlito" pitchFamily="2" charset="0"/>
              <a:ea typeface="Calibri" pitchFamily="2" charset="0"/>
              <a:cs typeface="Calibri" pitchFamily="2" charset="0"/>
            </a:endParaRPr>
          </a:p>
        </p:txBody>
      </p:sp>
      <p:grpSp>
        <p:nvGrpSpPr>
          <p:cNvPr id="20" name="object 20"/>
          <p:cNvGrpSpPr>
            <a:extLst>
              <a:ext uri="smNativeData">
                <pr:smNativeData xmlns:pr="smNativeData" xmlns="smNativeData" val="SMDATA_6_DkmYZBMAAAAlAAAAAQAAAA8BAAAAkAAAAEgAAACQAAAASAAAAAAAAAAAAAAAAAAAABcAAAAUAAAAAAAAAAAAAAD/fwAA/38AAAAAAAAJAAAABAAAAFcBAAAfAAAAVAAAAAAAAAAAAAAAAAAAAAAAAAAAAAAAAAAAAAAAAAAAAAAAAAAAAAAAAAAAAAAAAAAAAAAAAAAAAAAAAAAAAAAAAAAAAAAAAAAAAAAAAAAAAAAAAAAAACEAAAAYAAAAFAAAAGsdAAB0GQAAli4AAHogAAAQAAAAJgAAAAgAAAD/////AAAAAA=="/>
              </a:ext>
            </a:extLst>
          </p:cNvGrpSpPr>
          <p:nvPr/>
        </p:nvGrpSpPr>
        <p:grpSpPr>
          <a:xfrm>
            <a:off x="4782185" y="4137660"/>
            <a:ext cx="2790825" cy="1141730"/>
            <a:chOff x="4782185" y="4137660"/>
            <a:chExt cx="2790825" cy="1141730"/>
          </a:xfrm>
        </p:grpSpPr>
        <p:sp>
          <p:nvSpPr>
            <p:cNvPr id="25" name="object 21"/>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PVWHIYZ5R5AqMVXMrWrEBI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qR8AAJIaAACWLgAAChwAAAAAAAAmAAAACAAAAP//////////"/>
                </a:ext>
              </a:extLst>
            </p:cNvSpPr>
            <p:nvPr/>
          </p:nvSpPr>
          <p:spPr>
            <a:xfrm>
              <a:off x="5146675" y="4319270"/>
              <a:ext cx="2426335" cy="238760"/>
            </a:xfrm>
            <a:prstGeom prst="rect">
              <a:avLst/>
            </a:prstGeom>
            <a:blipFill>
              <a:blip r:embed="rId9"/>
              <a:srcRect/>
              <a:stretch/>
            </a:blipFill>
            <a:ln>
              <a:noFill/>
            </a:ln>
            <a:effectLst/>
          </p:spPr>
          <p:txBody>
            <a:bodyPr vert="horz" wrap="square" lIns="0" tIns="0" rIns="0" bIns="0" numCol="1" spcCol="215900" anchor="t"/>
            <a:lstStyle/>
            <a:p>
              <a:pPr>
                <a:defRPr lang="en-us"/>
              </a:pPr>
            </a:p>
          </p:txBody>
        </p:sp>
        <p:sp>
          <p:nvSpPr>
            <p:cNvPr id="24" name="object 22"/>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BDTLP5901ZMuxklBp5smn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h8AALMaAAA6LgAArxsAAAAAAAAmAAAACAAAAP//////////"/>
                </a:ext>
              </a:extLst>
            </p:cNvSpPr>
            <p:nvPr/>
          </p:nvSpPr>
          <p:spPr>
            <a:xfrm>
              <a:off x="5167630" y="4340225"/>
              <a:ext cx="2346960" cy="160020"/>
            </a:xfrm>
            <a:prstGeom prst="rect">
              <a:avLst/>
            </a:prstGeom>
            <a:blipFill>
              <a:blip r:embed="rId10"/>
              <a:srcRect/>
              <a:stretch/>
            </a:blipFill>
            <a:ln>
              <a:noFill/>
            </a:ln>
            <a:effectLst/>
          </p:spPr>
          <p:txBody>
            <a:bodyPr vert="horz" wrap="square" lIns="0" tIns="0" rIns="0" bIns="0" numCol="1" spcCol="215900" anchor="t"/>
            <a:lstStyle/>
            <a:p>
              <a:pPr>
                <a:defRPr lang="en-us"/>
              </a:pPr>
            </a:p>
          </p:txBody>
        </p:sp>
        <p:sp>
          <p:nvSpPr>
            <p:cNvPr id="23" name="object 23"/>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H9yzMaFJR5KtCMYMgo9sr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x0AAHQZAADPKAAAeiAAAAAAAAAmAAAACAAAAP//////////"/>
                </a:ext>
              </a:extLst>
            </p:cNvSpPr>
            <p:nvPr/>
          </p:nvSpPr>
          <p:spPr>
            <a:xfrm>
              <a:off x="4782185" y="4137660"/>
              <a:ext cx="1851660" cy="1141730"/>
            </a:xfrm>
            <a:prstGeom prst="rect">
              <a:avLst/>
            </a:prstGeom>
            <a:blipFill>
              <a:blip r:embed="rId11"/>
              <a:srcRect/>
              <a:stretch/>
            </a:blipFill>
            <a:ln>
              <a:noFill/>
            </a:ln>
            <a:effectLst/>
          </p:spPr>
          <p:txBody>
            <a:bodyPr vert="horz" wrap="square" lIns="0" tIns="0" rIns="0" bIns="0" numCol="1" spcCol="215900" anchor="t"/>
            <a:lstStyle/>
            <a:p>
              <a:pPr>
                <a:defRPr lang="en-us"/>
              </a:pPr>
            </a:p>
          </p:txBody>
        </p:sp>
        <p:sp>
          <p:nvSpPr>
            <p:cNvPr id="22" name="object 2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Gm+v7s5Gk5KiAtxKhRHzq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1x0AAEoaAACkKAAA2x8AAAAAAAAmAAAACAAAAP//////////"/>
                </a:ext>
              </a:extLst>
            </p:cNvSpPr>
            <p:nvPr/>
          </p:nvSpPr>
          <p:spPr>
            <a:xfrm>
              <a:off x="4850765" y="4273550"/>
              <a:ext cx="1755775" cy="904875"/>
            </a:xfrm>
            <a:prstGeom prst="rect">
              <a:avLst/>
            </a:prstGeom>
            <a:blipFill>
              <a:blip r:embed="rId12"/>
              <a:srcRect/>
              <a:stretch/>
            </a:blipFill>
            <a:ln>
              <a:noFill/>
            </a:ln>
            <a:effectLst/>
          </p:spPr>
          <p:txBody>
            <a:bodyPr vert="horz" wrap="square" lIns="0" tIns="0" rIns="0" bIns="0" numCol="1" spcCol="215900" anchor="t"/>
            <a:lstStyle/>
            <a:p>
              <a:pPr>
                <a:defRPr lang="en-us"/>
              </a:pPr>
            </a:p>
          </p:txBody>
        </p:sp>
        <p:sp>
          <p:nvSpPr>
            <p:cNvPr id="21" name="object 2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AgKjHsULJJGhix2wSpEXo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B0AAJYZAAB0KAAAHiAAAAAAAAAmAAAACAAAAP//////////"/>
                </a:ext>
              </a:extLst>
            </p:cNvSpPr>
            <p:nvPr/>
          </p:nvSpPr>
          <p:spPr>
            <a:xfrm>
              <a:off x="4803140" y="4159250"/>
              <a:ext cx="1772920" cy="1061720"/>
            </a:xfrm>
            <a:prstGeom prst="rect">
              <a:avLst/>
            </a:prstGeom>
            <a:blipFill>
              <a:blip r:embed="rId13"/>
              <a:srcRect/>
              <a:stretch/>
            </a:blipFill>
            <a:ln>
              <a:noFill/>
            </a:ln>
            <a:effectLst/>
          </p:spPr>
          <p:txBody>
            <a:bodyPr vert="horz" wrap="square" lIns="0" tIns="0" rIns="0" bIns="0" numCol="1" spcCol="215900" anchor="t"/>
            <a:lstStyle/>
            <a:p>
              <a:pPr>
                <a:defRPr lang="en-us"/>
              </a:pPr>
            </a:p>
          </p:txBody>
        </p:sp>
      </p:grpSp>
      <p:sp>
        <p:nvSpPr>
          <p:cNvPr id="26" name="object 26"/>
          <p:cNvSpPr>
            <a:extLst>
              <a:ext uri="smNativeData">
                <pr:smNativeData xmlns:pr="smNativeData" xmlns="smNativeData" val="SMDATA_15_DkmYZBMAAAAlAAAAZAAAAE0AAAAAAAAAADg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x4AAJUaAABCJwAArB4AABAgAAAmAAAACAAAAP//////////"/>
              </a:ext>
            </a:extLst>
          </p:cNvSpPr>
          <p:nvPr/>
        </p:nvSpPr>
        <p:spPr>
          <a:xfrm>
            <a:off x="4977765" y="4321175"/>
            <a:ext cx="1403985" cy="664845"/>
          </a:xfrm>
          <a:prstGeom prst="rect">
            <a:avLst/>
          </a:prstGeom>
          <a:noFill/>
          <a:ln>
            <a:noFill/>
          </a:ln>
          <a:effectLst/>
        </p:spPr>
        <p:txBody>
          <a:bodyPr vert="horz" wrap="square" lIns="0" tIns="35560" rIns="0" bIns="0" numCol="1" spcCol="215900" anchor="t"/>
          <a:lstStyle/>
          <a:p>
            <a:pPr marL="12700" marR="5080" algn="ctr">
              <a:lnSpc>
                <a:spcPct val="89000"/>
              </a:lnSpc>
              <a:spcBef>
                <a:spcPts val="280"/>
              </a:spcBef>
              <a:defRPr lang="en-us"/>
            </a:pPr>
            <a:r>
              <a:rPr lang="en-us" sz="1500" cap="none">
                <a:solidFill>
                  <a:srgbClr val="FFFFFF"/>
                </a:solidFill>
                <a:latin typeface="Carlito" pitchFamily="2" charset="0"/>
                <a:ea typeface="Calibri" pitchFamily="2" charset="0"/>
                <a:cs typeface="Calibri" pitchFamily="2" charset="0"/>
              </a:rPr>
              <a:t>Json_normalize</a:t>
            </a:r>
            <a:r>
              <a:rPr lang="en-us" sz="1500" cap="none" spc="-2">
                <a:solidFill>
                  <a:srgbClr val="FFFFFF"/>
                </a:solidFill>
                <a:latin typeface="Carlito" pitchFamily="2" charset="0"/>
                <a:ea typeface="Calibri" pitchFamily="2" charset="0"/>
                <a:cs typeface="Calibri" pitchFamily="2" charset="0"/>
              </a:rPr>
              <a:t> </a:t>
            </a:r>
            <a:r>
              <a:rPr lang="en-us" sz="1500" cap="none">
                <a:solidFill>
                  <a:srgbClr val="FFFFFF"/>
                </a:solidFill>
                <a:latin typeface="Carlito" pitchFamily="2" charset="0"/>
                <a:ea typeface="Calibri" pitchFamily="2" charset="0"/>
                <a:cs typeface="Calibri" pitchFamily="2" charset="0"/>
              </a:rPr>
              <a:t>to  DataFrame data  from JSON</a:t>
            </a:r>
            <a:endParaRPr lang="en-us" sz="1500" cap="none">
              <a:latin typeface="Carlito" pitchFamily="2" charset="0"/>
              <a:ea typeface="Calibri" pitchFamily="2" charset="0"/>
              <a:cs typeface="Calibri" pitchFamily="2" charset="0"/>
            </a:endParaRPr>
          </a:p>
        </p:txBody>
      </p:sp>
      <p:grpSp>
        <p:nvGrpSpPr>
          <p:cNvPr id="27" name="object 27"/>
          <p:cNvGrpSpPr>
            <a:extLst>
              <a:ext uri="smNativeData">
                <pr:smNativeData xmlns:pr="smNativeData" xmlns="smNativeData" val="SMDATA_6_DkmYZBMAAAAlAAAAAQAAAA8BAAAAkAAAAEgAAACQAAAASAAAAAAAAAAAAAAAAAAAABcAAAAUAAAAAAAAAAAAAAD/fwAA/38AAAAAAAAJAAAABAAAAI8AAAAfAAAAVAAAAAAAAAAAAAAAAAAAAAAAAAAAAAAAAAAAAAAAAAAAAAAAAAAAAAAAAAAAAAAAAAAAAAAAAAAAAAAAAAAAAAAAAAAAAAAAAAAAAAAAAAAAAAAAAAAAACEAAAAYAAAAFAAAAOwrAADpEgAAXDcAAHogAAAQAAAAJgAAAAgAAAD/////AAAAAA=="/>
              </a:ext>
            </a:extLst>
          </p:cNvGrpSpPr>
          <p:nvPr/>
        </p:nvGrpSpPr>
        <p:grpSpPr>
          <a:xfrm>
            <a:off x="7139940" y="3074035"/>
            <a:ext cx="1859280" cy="2205355"/>
            <a:chOff x="7139940" y="3074035"/>
            <a:chExt cx="1859280" cy="2205355"/>
          </a:xfrm>
        </p:grpSpPr>
        <p:sp>
          <p:nvSpPr>
            <p:cNvPr id="32" name="object 28"/>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IK1Iy97MdBJkdAgDKhTVv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oy0AAOkSAAAcLwAAhBsAAAAAAAAmAAAACAAAAP//////////"/>
                </a:ext>
              </a:extLst>
            </p:cNvSpPr>
            <p:nvPr/>
          </p:nvSpPr>
          <p:spPr>
            <a:xfrm>
              <a:off x="7418705" y="3074035"/>
              <a:ext cx="239395" cy="1398905"/>
            </a:xfrm>
            <a:prstGeom prst="rect">
              <a:avLst/>
            </a:prstGeom>
            <a:blipFill>
              <a:blip r:embed="rId14"/>
              <a:srcRect/>
              <a:stretch/>
            </a:blipFill>
            <a:ln>
              <a:noFill/>
            </a:ln>
            <a:effectLst/>
          </p:spPr>
          <p:txBody>
            <a:bodyPr vert="horz" wrap="square" lIns="0" tIns="0" rIns="0" bIns="0" numCol="1" spcCol="215900" anchor="t"/>
            <a:lstStyle/>
            <a:p>
              <a:pPr>
                <a:defRPr lang="en-us"/>
              </a:pPr>
            </a:p>
          </p:txBody>
        </p:sp>
        <p:sp>
          <p:nvSpPr>
            <p:cNvPr id="31" name="object 29"/>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KMN9Iua57FPi6BcQJcIEYQ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S0AAAsTAADBLgAAKRsAAAAAAAAmAAAACAAAAP//////////"/>
                </a:ext>
              </a:extLst>
            </p:cNvSpPr>
            <p:nvPr/>
          </p:nvSpPr>
          <p:spPr>
            <a:xfrm>
              <a:off x="7440295" y="3095625"/>
              <a:ext cx="160020" cy="1319530"/>
            </a:xfrm>
            <a:prstGeom prst="rect">
              <a:avLst/>
            </a:prstGeom>
            <a:blipFill>
              <a:blip r:embed="rId15"/>
              <a:srcRect/>
              <a:stretch/>
            </a:blipFill>
            <a:ln>
              <a:noFill/>
            </a:ln>
            <a:effectLst/>
          </p:spPr>
          <p:txBody>
            <a:bodyPr vert="horz" wrap="square" lIns="0" tIns="0" rIns="0" bIns="0" numCol="1" spcCol="215900" anchor="t"/>
            <a:lstStyle/>
            <a:p>
              <a:pPr>
                <a:defRPr lang="en-us"/>
              </a:pPr>
            </a:p>
          </p:txBody>
        </p:sp>
        <p:sp>
          <p:nvSpPr>
            <p:cNvPr id="30" name="object 30"/>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H9yzMaFJR5KtCMYMgo9sr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CsAAHQZAABQNwAAeiAAAAAAAAAmAAAACAAAAP//////////"/>
                </a:ext>
              </a:extLst>
            </p:cNvSpPr>
            <p:nvPr/>
          </p:nvSpPr>
          <p:spPr>
            <a:xfrm>
              <a:off x="7139940" y="4137660"/>
              <a:ext cx="1851660" cy="1141730"/>
            </a:xfrm>
            <a:prstGeom prst="rect">
              <a:avLst/>
            </a:prstGeom>
            <a:blipFill>
              <a:blip r:embed="rId11"/>
              <a:srcRect/>
              <a:stretch/>
            </a:blipFill>
            <a:ln>
              <a:noFill/>
            </a:ln>
            <a:effectLst/>
          </p:spPr>
          <p:txBody>
            <a:bodyPr vert="horz" wrap="square" lIns="0" tIns="0" rIns="0" bIns="0" numCol="1" spcCol="215900" anchor="t"/>
            <a:lstStyle/>
            <a:p>
              <a:pPr>
                <a:defRPr lang="en-us"/>
              </a:pPr>
            </a:p>
          </p:txBody>
        </p:sp>
        <p:sp>
          <p:nvSpPr>
            <p:cNvPr id="29" name="object 31"/>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K9D7qEswrBIoCGEJwgKE7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ISwAAO8aAABcNwAANh8AAAAAAAAmAAAACAAAAP//////////"/>
                </a:ext>
              </a:extLst>
            </p:cNvSpPr>
            <p:nvPr/>
          </p:nvSpPr>
          <p:spPr>
            <a:xfrm>
              <a:off x="7173595" y="4378325"/>
              <a:ext cx="1825625" cy="695325"/>
            </a:xfrm>
            <a:prstGeom prst="rect">
              <a:avLst/>
            </a:prstGeom>
            <a:blipFill>
              <a:blip r:embed="rId16"/>
              <a:srcRect/>
              <a:stretch/>
            </a:blipFill>
            <a:ln>
              <a:noFill/>
            </a:ln>
            <a:effectLst/>
          </p:spPr>
          <p:txBody>
            <a:bodyPr vert="horz" wrap="square" lIns="0" tIns="0" rIns="0" bIns="0" numCol="1" spcCol="215900" anchor="t"/>
            <a:lstStyle/>
            <a:p>
              <a:pPr>
                <a:defRPr lang="en-us"/>
              </a:pPr>
            </a:p>
          </p:txBody>
        </p:sp>
        <p:sp>
          <p:nvSpPr>
            <p:cNvPr id="28" name="object 32"/>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AgKjHsULJJGhix2wSpEXo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iwAAJYZAAD1NgAAHyAAAAAAAAAmAAAACAAAAP//////////"/>
                </a:ext>
              </a:extLst>
            </p:cNvSpPr>
            <p:nvPr/>
          </p:nvSpPr>
          <p:spPr>
            <a:xfrm>
              <a:off x="7161530" y="4159250"/>
              <a:ext cx="1772285" cy="1062355"/>
            </a:xfrm>
            <a:prstGeom prst="rect">
              <a:avLst/>
            </a:prstGeom>
            <a:blipFill>
              <a:blip r:embed="rId13"/>
              <a:srcRect/>
              <a:stretch/>
            </a:blipFill>
            <a:ln>
              <a:noFill/>
            </a:ln>
            <a:effectLst/>
          </p:spPr>
          <p:txBody>
            <a:bodyPr vert="horz" wrap="square" lIns="0" tIns="0" rIns="0" bIns="0" numCol="1" spcCol="215900" anchor="t"/>
            <a:lstStyle/>
            <a:p>
              <a:pPr>
                <a:defRPr lang="en-us"/>
              </a:pPr>
            </a:p>
          </p:txBody>
        </p:sp>
      </p:grpSp>
      <p:sp>
        <p:nvSpPr>
          <p:cNvPr id="33" name="object 33"/>
          <p:cNvSpPr>
            <a:extLst>
              <a:ext uri="smNativeData">
                <pr:smNativeData xmlns:pr="smNativeData" xmlns="smNativeData" val="SMDATA_15_DkmYZBMAAAAlAAAAZAAAAE0AAAAAAAAAADk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6SwAADkbAAAKNgAAEh4AABAgAAAmAAAACAAAAP//////////"/>
              </a:ext>
            </a:extLst>
          </p:cNvSpPr>
          <p:nvPr/>
        </p:nvSpPr>
        <p:spPr>
          <a:xfrm>
            <a:off x="7300595" y="4425315"/>
            <a:ext cx="1483995" cy="462915"/>
          </a:xfrm>
          <a:prstGeom prst="rect">
            <a:avLst/>
          </a:prstGeom>
          <a:noFill/>
          <a:ln>
            <a:noFill/>
          </a:ln>
          <a:effectLst/>
        </p:spPr>
        <p:txBody>
          <a:bodyPr vert="horz" wrap="square" lIns="0" tIns="36195" rIns="0" bIns="0" numCol="1" spcCol="215900" anchor="t"/>
          <a:lstStyle/>
          <a:p>
            <a:pPr marL="575945" marR="5080" indent="-563880">
              <a:lnSpc>
                <a:spcPts val="1635"/>
              </a:lnSpc>
              <a:spcBef>
                <a:spcPts val="285"/>
              </a:spcBef>
              <a:defRPr lang="en-us"/>
            </a:pPr>
            <a:r>
              <a:rPr lang="en-us" sz="1500" cap="none">
                <a:solidFill>
                  <a:srgbClr val="FFFFFF"/>
                </a:solidFill>
                <a:latin typeface="Carlito" pitchFamily="2" charset="0"/>
                <a:ea typeface="Calibri" pitchFamily="2" charset="0"/>
                <a:cs typeface="Calibri" pitchFamily="2" charset="0"/>
              </a:rPr>
              <a:t>Dictionary relevant  data</a:t>
            </a:r>
            <a:endParaRPr lang="en-us" sz="1500" cap="none">
              <a:latin typeface="Carlito" pitchFamily="2" charset="0"/>
              <a:ea typeface="Calibri" pitchFamily="2" charset="0"/>
              <a:cs typeface="Calibri" pitchFamily="2" charset="0"/>
            </a:endParaRPr>
          </a:p>
        </p:txBody>
      </p:sp>
      <p:grpSp>
        <p:nvGrpSpPr>
          <p:cNvPr id="34" name="object 34"/>
          <p:cNvGrpSpPr>
            <a:extLst>
              <a:ext uri="smNativeData">
                <pr:smNativeData xmlns:pr="smNativeData" xmlns="smNativeData" val="SMDATA_6_DkmYZBMAAAAlAAAAAQAAAA8BAAAAkAAAAEgAAACQAAAASAAAAAAAAAAAAAAAAAAAABcAAAAUAAAAAAAAAAAAAAD/fwAA/38AAAAAAAAJAAAABAAAAI8AAAAfAAAAVAAAAAAAAAAAAAAAAAAAAAAAAAAAAAAAAAAAAAAAAAAAAAAAAAAAAAAAAAAAAAAAAAAAAAAAAAAAAAAAAAAAAAAAAAAAAAAAAAAAAAAAAAAAAAAAAAAAACEAAAAYAAAAFAAAAOwrAAC8CgAAazcAAE0YAAAQAAAAJgAAAAgAAAD/////AAAAAA=="/>
              </a:ext>
            </a:extLst>
          </p:cNvGrpSpPr>
          <p:nvPr/>
        </p:nvGrpSpPr>
        <p:grpSpPr>
          <a:xfrm>
            <a:off x="7139940" y="1744980"/>
            <a:ext cx="1868805" cy="2205355"/>
            <a:chOff x="7139940" y="1744980"/>
            <a:chExt cx="1868805" cy="2205355"/>
          </a:xfrm>
        </p:grpSpPr>
        <p:sp>
          <p:nvSpPr>
            <p:cNvPr id="39" name="object 3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IK1Iy97MdBJkdAgDKhTVv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oy0AALwKAAAcLwAAVxMAAAAAAAAmAAAACAAAAP//////////"/>
                </a:ext>
              </a:extLst>
            </p:cNvSpPr>
            <p:nvPr/>
          </p:nvSpPr>
          <p:spPr>
            <a:xfrm>
              <a:off x="7418705" y="1744980"/>
              <a:ext cx="239395" cy="1398905"/>
            </a:xfrm>
            <a:prstGeom prst="rect">
              <a:avLst/>
            </a:prstGeom>
            <a:blipFill>
              <a:blip r:embed="rId14"/>
              <a:srcRect/>
              <a:stretch/>
            </a:blipFill>
            <a:ln>
              <a:noFill/>
            </a:ln>
            <a:effectLst/>
          </p:spPr>
          <p:txBody>
            <a:bodyPr vert="horz" wrap="square" lIns="0" tIns="0" rIns="0" bIns="0" numCol="1" spcCol="215900" anchor="t"/>
            <a:lstStyle/>
            <a:p>
              <a:pPr>
                <a:defRPr lang="en-us"/>
              </a:pPr>
            </a:p>
          </p:txBody>
        </p:sp>
        <p:sp>
          <p:nvSpPr>
            <p:cNvPr id="38" name="object 36"/>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KMN9Iua57FPi6BcQJcIEYQ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S0AAN4KAADBLgAA/BIAAAAAAAAmAAAACAAAAP//////////"/>
                </a:ext>
              </a:extLst>
            </p:cNvSpPr>
            <p:nvPr/>
          </p:nvSpPr>
          <p:spPr>
            <a:xfrm>
              <a:off x="7440295" y="1766570"/>
              <a:ext cx="160020" cy="1319530"/>
            </a:xfrm>
            <a:prstGeom prst="rect">
              <a:avLst/>
            </a:prstGeom>
            <a:blipFill>
              <a:blip r:embed="rId15"/>
              <a:srcRect/>
              <a:stretch/>
            </a:blipFill>
            <a:ln>
              <a:noFill/>
            </a:ln>
            <a:effectLst/>
          </p:spPr>
          <p:txBody>
            <a:bodyPr vert="horz" wrap="square" lIns="0" tIns="0" rIns="0" bIns="0" numCol="1" spcCol="215900" anchor="t"/>
            <a:lstStyle/>
            <a:p>
              <a:pPr>
                <a:defRPr lang="en-us"/>
              </a:pPr>
            </a:p>
          </p:txBody>
        </p:sp>
        <p:sp>
          <p:nvSpPr>
            <p:cNvPr id="37" name="object 3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NVPuMpE5OtJpMJLvxDbwR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CsAAEURAABQNwAATRgAAAAAAAAmAAAACAAAAP//////////"/>
                </a:ext>
              </a:extLst>
            </p:cNvSpPr>
            <p:nvPr/>
          </p:nvSpPr>
          <p:spPr>
            <a:xfrm>
              <a:off x="7139940" y="2807335"/>
              <a:ext cx="1851660" cy="1143000"/>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36" name="object 38"/>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C85FqwCo+ZLu8JPjChg65Q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EiwAAMASAABqNwAACRcAAAAAAAAmAAAACAAAAP//////////"/>
                </a:ext>
              </a:extLst>
            </p:cNvSpPr>
            <p:nvPr/>
          </p:nvSpPr>
          <p:spPr>
            <a:xfrm>
              <a:off x="7164070" y="3048000"/>
              <a:ext cx="1844040" cy="696595"/>
            </a:xfrm>
            <a:prstGeom prst="rect">
              <a:avLst/>
            </a:prstGeom>
            <a:blipFill>
              <a:blip r:embed="rId17"/>
              <a:srcRect/>
              <a:stretch/>
            </a:blipFill>
            <a:ln>
              <a:noFill/>
            </a:ln>
            <a:effectLst/>
          </p:spPr>
          <p:txBody>
            <a:bodyPr vert="horz" wrap="square" lIns="0" tIns="0" rIns="0" bIns="0" numCol="1" spcCol="215900" anchor="t"/>
            <a:lstStyle/>
            <a:p>
              <a:pPr>
                <a:defRPr lang="en-us"/>
              </a:pPr>
            </a:p>
          </p:txBody>
        </p:sp>
        <p:sp>
          <p:nvSpPr>
            <p:cNvPr id="35" name="object 39"/>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k+KKn9SrNPlq98Lo1E1w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iwAAGYRAAD1NgAA8hcAAAAAAAAmAAAACAAAAP//////////"/>
                </a:ext>
              </a:extLst>
            </p:cNvSpPr>
            <p:nvPr/>
          </p:nvSpPr>
          <p:spPr>
            <a:xfrm>
              <a:off x="7161530" y="2828290"/>
              <a:ext cx="1772285" cy="1064260"/>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40" name="object 40"/>
          <p:cNvSpPr>
            <a:extLst>
              <a:ext uri="smNativeData">
                <pr:smNativeData xmlns:pr="smNativeData" xmlns="smNativeData" val="SMDATA_15_DkmYZBMAAAAlAAAAZAAAAE0AAAAAAAAAADk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2ywAAAwTAAAKNgAA5RUAABAgAAAmAAAACAAAAP//////////"/>
              </a:ext>
            </a:extLst>
          </p:cNvSpPr>
          <p:nvPr/>
        </p:nvSpPr>
        <p:spPr>
          <a:xfrm>
            <a:off x="7291705" y="3096260"/>
            <a:ext cx="1492885" cy="462915"/>
          </a:xfrm>
          <a:prstGeom prst="rect">
            <a:avLst/>
          </a:prstGeom>
          <a:noFill/>
          <a:ln>
            <a:noFill/>
          </a:ln>
          <a:effectLst/>
        </p:spPr>
        <p:txBody>
          <a:bodyPr vert="horz" wrap="square" lIns="0" tIns="36195" rIns="0" bIns="0" numCol="1" spcCol="215900" anchor="t"/>
          <a:lstStyle/>
          <a:p>
            <a:pPr marL="332740" marR="5080" indent="-320040">
              <a:lnSpc>
                <a:spcPts val="1635"/>
              </a:lnSpc>
              <a:spcBef>
                <a:spcPts val="285"/>
              </a:spcBef>
              <a:defRPr lang="en-us"/>
            </a:pPr>
            <a:r>
              <a:rPr lang="en-us" sz="1500" cap="none">
                <a:solidFill>
                  <a:srgbClr val="FFFFFF"/>
                </a:solidFill>
                <a:latin typeface="Carlito" pitchFamily="2" charset="0"/>
                <a:ea typeface="Calibri" pitchFamily="2" charset="0"/>
                <a:cs typeface="Calibri" pitchFamily="2" charset="0"/>
              </a:rPr>
              <a:t>Cast dictionary</a:t>
            </a:r>
            <a:r>
              <a:rPr lang="en-us" sz="1500" cap="none" spc="-2">
                <a:solidFill>
                  <a:srgbClr val="FFFFFF"/>
                </a:solidFill>
                <a:latin typeface="Carlito" pitchFamily="2" charset="0"/>
                <a:ea typeface="Calibri" pitchFamily="2" charset="0"/>
                <a:cs typeface="Calibri" pitchFamily="2" charset="0"/>
              </a:rPr>
              <a:t> </a:t>
            </a:r>
            <a:r>
              <a:rPr lang="en-us" sz="1500" cap="none">
                <a:solidFill>
                  <a:srgbClr val="FFFFFF"/>
                </a:solidFill>
                <a:latin typeface="Carlito" pitchFamily="2" charset="0"/>
                <a:ea typeface="Calibri" pitchFamily="2" charset="0"/>
                <a:cs typeface="Calibri" pitchFamily="2" charset="0"/>
              </a:rPr>
              <a:t>to a  DataFrame</a:t>
            </a:r>
            <a:endParaRPr lang="en-us" sz="1500" cap="none">
              <a:latin typeface="Carlito" pitchFamily="2" charset="0"/>
              <a:ea typeface="Calibri" pitchFamily="2" charset="0"/>
              <a:cs typeface="Calibri" pitchFamily="2" charset="0"/>
            </a:endParaRPr>
          </a:p>
        </p:txBody>
      </p:sp>
      <p:grpSp>
        <p:nvGrpSpPr>
          <p:cNvPr id="41" name="object 41"/>
          <p:cNvGrpSpPr>
            <a:extLst>
              <a:ext uri="smNativeData">
                <pr:smNativeData xmlns:pr="smNativeData" xmlns="smNativeData" val="SMDATA_6_DkmYZBMAAAAlAAAAAQAAAA8BAAAAkAAAAEgAAACQAAAASAAAAAAAAAAAAAAAAAAAABcAAAAUAAAAAAAAAAAAAAD/fwAA/38AAAAAAAAJAAAABAAAAKwAAAAfAAAAVAAAAAAAAAAAAAAAAAAAAAAAAAAAAAAAAAAAAAAAAAAAAAAAAAAAAAAAAAAAAAAAAAAAAAAAAAAAAAAAAAAAAAAAAAAAAAAAAAAAAAAAAAAAAAAAAAAAACEAAAAYAAAAFAAAAOwrAAAYCQAAFz0AACAQAAAQAAAAJgAAAAgAAAD/////AAAAAA=="/>
              </a:ext>
            </a:extLst>
          </p:cNvGrpSpPr>
          <p:nvPr/>
        </p:nvGrpSpPr>
        <p:grpSpPr>
          <a:xfrm>
            <a:off x="7139940" y="1478280"/>
            <a:ext cx="2790825" cy="1143000"/>
            <a:chOff x="7139940" y="1478280"/>
            <a:chExt cx="2790825" cy="1143000"/>
          </a:xfrm>
        </p:grpSpPr>
        <p:sp>
          <p:nvSpPr>
            <p:cNvPr id="46" name="object 42"/>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IVKWqjk93BFmWfGODENq2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i4AADgKAAAXPQAArgsAAAAAAAAmAAAACAAAAP//////////"/>
                </a:ext>
              </a:extLst>
            </p:cNvSpPr>
            <p:nvPr/>
          </p:nvSpPr>
          <p:spPr>
            <a:xfrm>
              <a:off x="7504430" y="1661160"/>
              <a:ext cx="2426335" cy="237490"/>
            </a:xfrm>
            <a:prstGeom prst="rect">
              <a:avLst/>
            </a:prstGeom>
            <a:blipFill>
              <a:blip r:embed="rId18"/>
              <a:srcRect/>
              <a:stretch/>
            </a:blipFill>
            <a:ln>
              <a:noFill/>
            </a:ln>
            <a:effectLst/>
          </p:spPr>
          <p:txBody>
            <a:bodyPr vert="horz" wrap="square" lIns="0" tIns="0" rIns="0" bIns="0" numCol="1" spcCol="215900" anchor="t"/>
            <a:lstStyle/>
            <a:p>
              <a:pPr>
                <a:defRPr lang="en-us"/>
              </a:pPr>
            </a:p>
          </p:txBody>
        </p:sp>
        <p:sp>
          <p:nvSpPr>
            <p:cNvPr id="45" name="object 43"/>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AcgFbStbSpHuhOI6I0I4R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y4AAFoKAAC7PAAAUwsAAAAAAAAmAAAACAAAAP//////////"/>
                </a:ext>
              </a:extLst>
            </p:cNvSpPr>
            <p:nvPr/>
          </p:nvSpPr>
          <p:spPr>
            <a:xfrm>
              <a:off x="7525385" y="1682750"/>
              <a:ext cx="2346960" cy="158115"/>
            </a:xfrm>
            <a:prstGeom prst="rect">
              <a:avLst/>
            </a:prstGeom>
            <a:blipFill>
              <a:blip r:embed="rId19"/>
              <a:srcRect/>
              <a:stretch/>
            </a:blipFill>
            <a:ln>
              <a:noFill/>
            </a:ln>
            <a:effectLst/>
          </p:spPr>
          <p:txBody>
            <a:bodyPr vert="horz" wrap="square" lIns="0" tIns="0" rIns="0" bIns="0" numCol="1" spcCol="215900" anchor="t"/>
            <a:lstStyle/>
            <a:p>
              <a:pPr>
                <a:defRPr lang="en-us"/>
              </a:pPr>
            </a:p>
          </p:txBody>
        </p:sp>
        <p:sp>
          <p:nvSpPr>
            <p:cNvPr id="44" name="object 4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NVPuMpE5OtJpMJLvxDbwR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CsAABgJAABQNwAAIBAAAAAAAAAmAAAACAAAAP//////////"/>
                </a:ext>
              </a:extLst>
            </p:cNvSpPr>
            <p:nvPr/>
          </p:nvSpPr>
          <p:spPr>
            <a:xfrm>
              <a:off x="7139940" y="1478280"/>
              <a:ext cx="1851660" cy="1143000"/>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43" name="object 4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KfMcS1Rg0FPtrwh/Bzczr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SwAAPAJAAAGNwAAfw8AAAAAAAAmAAAACAAAAP//////////"/>
                </a:ext>
              </a:extLst>
            </p:cNvSpPr>
            <p:nvPr/>
          </p:nvSpPr>
          <p:spPr>
            <a:xfrm>
              <a:off x="7226935" y="1615440"/>
              <a:ext cx="1717675" cy="903605"/>
            </a:xfrm>
            <a:prstGeom prst="rect">
              <a:avLst/>
            </a:prstGeom>
            <a:blipFill>
              <a:blip r:embed="rId20"/>
              <a:srcRect/>
              <a:stretch/>
            </a:blipFill>
            <a:ln>
              <a:noFill/>
            </a:ln>
            <a:effectLst/>
          </p:spPr>
          <p:txBody>
            <a:bodyPr vert="horz" wrap="square" lIns="0" tIns="0" rIns="0" bIns="0" numCol="1" spcCol="215900" anchor="t"/>
            <a:lstStyle/>
            <a:p>
              <a:pPr>
                <a:defRPr lang="en-us"/>
              </a:pPr>
            </a:p>
          </p:txBody>
        </p:sp>
        <p:sp>
          <p:nvSpPr>
            <p:cNvPr id="42" name="object 46"/>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k+KKn9SrNPlq98Lo1E1w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SwAADoJAAD1NgAAxQ8AAAAAAAAmAAAACAAAAP//////////"/>
                </a:ext>
              </a:extLst>
            </p:cNvSpPr>
            <p:nvPr/>
          </p:nvSpPr>
          <p:spPr>
            <a:xfrm>
              <a:off x="7160895" y="1499870"/>
              <a:ext cx="1772920" cy="1063625"/>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47" name="object 47"/>
          <p:cNvSpPr>
            <a:spLocks noGrp="1" noChangeArrowheads="1"/>
            <a:extLst>
              <a:ext uri="smNativeData">
                <pr:smNativeData xmlns:pr="smNativeData" xmlns="smNativeData" val="SMDATA_15_DkmYZBMAAAAlAAAAZAAAAE0AAAAAAAAAADg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J/f38A7uzhA8zMzADAwP8Af39/AAAAAAAAAAAAAAAAAAAAAAAAAAAAIQAAABgAAAAUAAAAPS0AADgKAACwNQAAXA4AABAgAAAmAAAACAAAAH1w////////"/>
              </a:ext>
            </a:extLst>
          </p:cNvSpPr>
          <p:nvPr>
            <p:ph type="title"/>
          </p:nvPr>
        </p:nvSpPr>
        <p:spPr>
          <a:xfrm>
            <a:off x="7353935" y="1661160"/>
            <a:ext cx="1373505" cy="673100"/>
          </a:xfrm>
          <a:noFill/>
          <a:ln>
            <a:noFill/>
          </a:ln>
          <a:effectLst/>
        </p:spPr>
        <p:txBody>
          <a:bodyPr vert="horz" wrap="square" lIns="0" tIns="35560" rIns="0" bIns="0" numCol="1" spcCol="215900" anchor="t">
            <a:prstTxWarp prst="textNoShape">
              <a:avLst/>
            </a:prstTxWarp>
          </a:bodyPr>
          <a:lstStyle/>
          <a:p>
            <a:pPr marL="12700" marR="5080" indent="0" algn="ctr" defTabSz="914400">
              <a:lnSpc>
                <a:spcPts val="1650"/>
              </a:lnSpc>
              <a:spcBef>
                <a:spcPts val="280"/>
              </a:spcBef>
              <a:spcAft>
                <a:spcPts val="0"/>
              </a:spcAft>
              <a:buNone/>
              <a:tabLst/>
              <a:defRPr lang="en-us" sz="4800" cap="none">
                <a:solidFill>
                  <a:srgbClr val="404040"/>
                </a:solidFill>
                <a:latin typeface="Arial" pitchFamily="2" charset="0"/>
                <a:ea typeface="Arial" pitchFamily="2" charset="0"/>
                <a:cs typeface="Arial" pitchFamily="2" charset="0"/>
              </a:defRPr>
            </a:pPr>
            <a:r>
              <a:rPr lang="en-us" sz="1500" cap="none">
                <a:solidFill>
                  <a:srgbClr val="FFFFFF"/>
                </a:solidFill>
                <a:latin typeface="Carlito" pitchFamily="2" charset="0"/>
                <a:ea typeface="Arial" pitchFamily="2" charset="0"/>
                <a:cs typeface="Arial" pitchFamily="2" charset="0"/>
              </a:rPr>
              <a:t>Filter data to</a:t>
            </a:r>
            <a:r>
              <a:rPr lang="en-us" sz="1500" cap="none" spc="-3">
                <a:solidFill>
                  <a:srgbClr val="FFFFFF"/>
                </a:solidFill>
                <a:latin typeface="Carlito" pitchFamily="2" charset="0"/>
                <a:ea typeface="Arial" pitchFamily="2" charset="0"/>
                <a:cs typeface="Arial" pitchFamily="2" charset="0"/>
              </a:rPr>
              <a:t> </a:t>
            </a:r>
            <a:r>
              <a:rPr lang="en-us" sz="1500" cap="none">
                <a:solidFill>
                  <a:srgbClr val="FFFFFF"/>
                </a:solidFill>
                <a:latin typeface="Carlito" pitchFamily="2" charset="0"/>
                <a:ea typeface="Arial" pitchFamily="2" charset="0"/>
                <a:cs typeface="Arial" pitchFamily="2" charset="0"/>
              </a:rPr>
              <a:t>only  include Falcon 9  launches</a:t>
            </a:r>
            <a:endParaRPr lang="en-us" sz="1500" cap="none">
              <a:latin typeface="Carlito" pitchFamily="2" charset="0"/>
              <a:ea typeface="Arial" pitchFamily="2" charset="0"/>
              <a:cs typeface="Arial" pitchFamily="2" charset="0"/>
            </a:endParaRPr>
          </a:p>
        </p:txBody>
      </p:sp>
      <p:grpSp>
        <p:nvGrpSpPr>
          <p:cNvPr id="48" name="object 48"/>
          <p:cNvGrpSpPr>
            <a:extLst>
              <a:ext uri="smNativeData">
                <pr:smNativeData xmlns:pr="smNativeData" xmlns="smNativeData" val="SMDATA_6_DkmYZBMAAAAlAAAAAQAAAA8BAAAAkAAAAEgAAACQAAAASAAAAAAAAAAAAAAAAAAAABcAAAAUAAAAAAAAAAAAAAD/fwAA/38AAAAAAAAJAAAABAAAAI8AAAAfAAAAVAAAAAAAAAAAAAAAAAAAAAAAAAAAAAAAAAAAAAAAAAAAAAAAAAAAAAAAAAAAAAAAAAAAAAAAAAAAAAAAAAAAAAAAAAAAAAAAAAAAAAAAAAAAAAAAAAAAACEAAAAYAAAAFAAAAGo6AAAYCQAAEkYAACAQAAAQAAAAJgAAAAgAAAD/////AAAAAA=="/>
              </a:ext>
            </a:extLst>
          </p:cNvGrpSpPr>
          <p:nvPr/>
        </p:nvGrpSpPr>
        <p:grpSpPr>
          <a:xfrm>
            <a:off x="9495790" y="1478280"/>
            <a:ext cx="1894840" cy="1143000"/>
            <a:chOff x="9495790" y="1478280"/>
            <a:chExt cx="1894840" cy="1143000"/>
          </a:xfrm>
        </p:grpSpPr>
        <p:sp>
          <p:nvSpPr>
            <p:cNvPr id="51" name="object 49"/>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NVPuMpE5OtJpMJLvxDbwRM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joAABgJAADORQAAIBAAAAAAAAAmAAAACAAAAP//////////"/>
                </a:ext>
              </a:extLst>
            </p:cNvSpPr>
            <p:nvPr/>
          </p:nvSpPr>
          <p:spPr>
            <a:xfrm>
              <a:off x="9495790" y="1478280"/>
              <a:ext cx="1851660" cy="1143000"/>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50" name="object 50"/>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JDbwP0kjpFBhm7l6jpkkSI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bDoAAPAJAAARRgAAfw8AAAAAAAAmAAAACAAAAP//////////"/>
                </a:ext>
              </a:extLst>
            </p:cNvSpPr>
            <p:nvPr/>
          </p:nvSpPr>
          <p:spPr>
            <a:xfrm>
              <a:off x="9497060" y="1615440"/>
              <a:ext cx="1892935" cy="903605"/>
            </a:xfrm>
            <a:prstGeom prst="rect">
              <a:avLst/>
            </a:prstGeom>
            <a:blipFill>
              <a:blip r:embed="rId21"/>
              <a:srcRect/>
              <a:stretch/>
            </a:blipFill>
            <a:ln>
              <a:noFill/>
            </a:ln>
            <a:effectLst/>
          </p:spPr>
          <p:txBody>
            <a:bodyPr vert="horz" wrap="square" lIns="0" tIns="0" rIns="0" bIns="0" numCol="1" spcCol="215900" anchor="t"/>
            <a:lstStyle/>
            <a:p>
              <a:pPr>
                <a:defRPr lang="en-us"/>
              </a:pPr>
            </a:p>
          </p:txBody>
        </p:sp>
        <p:sp>
          <p:nvSpPr>
            <p:cNvPr id="49" name="object 51"/>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CNRcJMFinpGt01td0qphTw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P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DoAADoJAABzRQAAxQ8AAAAAAAAmAAAACAAAAP//////////"/>
                </a:ext>
              </a:extLst>
            </p:cNvSpPr>
            <p:nvPr/>
          </p:nvSpPr>
          <p:spPr>
            <a:xfrm>
              <a:off x="9517380" y="1499870"/>
              <a:ext cx="1772285" cy="1063625"/>
            </a:xfrm>
            <a:prstGeom prst="rect">
              <a:avLst/>
            </a:prstGeom>
            <a:blipFill>
              <a:blip r:embed="rId22"/>
              <a:srcRect/>
              <a:stretch/>
            </a:blipFill>
            <a:ln>
              <a:noFill/>
            </a:ln>
            <a:effectLst/>
          </p:spPr>
          <p:txBody>
            <a:bodyPr vert="horz" wrap="square" lIns="0" tIns="0" rIns="0" bIns="0" numCol="1" spcCol="215900" anchor="t"/>
            <a:lstStyle/>
            <a:p>
              <a:pPr>
                <a:defRPr lang="en-us"/>
              </a:pPr>
            </a:p>
          </p:txBody>
        </p:sp>
      </p:grpSp>
      <p:sp>
        <p:nvSpPr>
          <p:cNvPr id="52" name="object 52"/>
          <p:cNvSpPr>
            <a:extLst>
              <a:ext uri="smNativeData">
                <pr:smNativeData xmlns:pr="smNativeData" xmlns="smNativeData" val="SMDATA_15_DkmYZBMAAAAlAAAAZAAAAE0AAAAAAAAAAD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jsAADgKAADGRAAAWA4AABAgAAAmAAAACAAAAP//////////"/>
              </a:ext>
            </a:extLst>
          </p:cNvSpPr>
          <p:nvPr/>
        </p:nvSpPr>
        <p:spPr>
          <a:xfrm>
            <a:off x="9640570" y="1661160"/>
            <a:ext cx="1539240" cy="670560"/>
          </a:xfrm>
          <a:prstGeom prst="rect">
            <a:avLst/>
          </a:prstGeom>
          <a:noFill/>
          <a:ln>
            <a:noFill/>
          </a:ln>
          <a:effectLst/>
        </p:spPr>
        <p:txBody>
          <a:bodyPr vert="horz" wrap="square" lIns="0" tIns="33020" rIns="0" bIns="0" numCol="1" spcCol="215900" anchor="t"/>
          <a:lstStyle/>
          <a:p>
            <a:pPr marL="12700" marR="5080" indent="-1270" algn="ctr">
              <a:lnSpc>
                <a:spcPct val="91000"/>
              </a:lnSpc>
              <a:spcBef>
                <a:spcPts val="260"/>
              </a:spcBef>
              <a:defRPr lang="en-us"/>
            </a:pPr>
            <a:r>
              <a:rPr lang="en-us" sz="1500" cap="none">
                <a:solidFill>
                  <a:srgbClr val="FFFFFF"/>
                </a:solidFill>
                <a:latin typeface="Carlito" pitchFamily="2" charset="0"/>
                <a:ea typeface="Calibri" pitchFamily="2" charset="0"/>
                <a:cs typeface="Calibri" pitchFamily="2" charset="0"/>
              </a:rPr>
              <a:t>Imputate missing  PayloadMass</a:t>
            </a:r>
            <a:r>
              <a:rPr lang="en-us" sz="1500" cap="none" spc="-2">
                <a:solidFill>
                  <a:srgbClr val="FFFFFF"/>
                </a:solidFill>
                <a:latin typeface="Carlito" pitchFamily="2" charset="0"/>
                <a:ea typeface="Calibri" pitchFamily="2" charset="0"/>
                <a:cs typeface="Calibri" pitchFamily="2" charset="0"/>
              </a:rPr>
              <a:t> </a:t>
            </a:r>
            <a:r>
              <a:rPr lang="en-us" sz="1500" cap="none">
                <a:solidFill>
                  <a:srgbClr val="FFFFFF"/>
                </a:solidFill>
                <a:latin typeface="Carlito" pitchFamily="2" charset="0"/>
                <a:ea typeface="Calibri" pitchFamily="2" charset="0"/>
                <a:cs typeface="Calibri" pitchFamily="2" charset="0"/>
              </a:rPr>
              <a:t>values  with mean</a:t>
            </a:r>
            <a:endParaRPr lang="en-us" sz="1500" cap="none">
              <a:latin typeface="Carlito" pitchFamily="2" charset="0"/>
              <a:ea typeface="Calibri" pitchFamily="2" charset="0"/>
              <a:cs typeface="Calibri" pitchFamily="2" charset="0"/>
            </a:endParaRPr>
          </a:p>
        </p:txBody>
      </p:sp>
      <p:sp>
        <p:nvSpPr>
          <p:cNvPr id="53" name="object 53"/>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AMAALgdAACfCAAASB8AABAgAAAmAAAACAAAAP//////////"/>
              </a:ext>
            </a:extLst>
          </p:cNvSpPr>
          <p:nvPr/>
        </p:nvSpPr>
        <p:spPr>
          <a:xfrm>
            <a:off x="535940" y="4831080"/>
            <a:ext cx="865505" cy="254000"/>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500" u="sng" cap="none">
                <a:solidFill>
                  <a:srgbClr val="FFFFFF"/>
                </a:solidFill>
                <a:latin typeface="Carlito" pitchFamily="2" charset="0"/>
                <a:ea typeface="Calibri" pitchFamily="2" charset="0"/>
                <a:cs typeface="Calibri" pitchFamily="2" charset="0"/>
              </a:rPr>
              <a:t>GitHub</a:t>
            </a:r>
            <a:r>
              <a:rPr lang="en-us" sz="1500" u="sng" cap="none" spc="-2">
                <a:solidFill>
                  <a:srgbClr val="FFFFFF"/>
                </a:solidFill>
                <a:latin typeface="Carlito" pitchFamily="2" charset="0"/>
                <a:ea typeface="Calibri" pitchFamily="2" charset="0"/>
                <a:cs typeface="Calibri" pitchFamily="2" charset="0"/>
              </a:rPr>
              <a:t> </a:t>
            </a:r>
            <a:r>
              <a:rPr lang="en-us" sz="1500" u="sng" cap="none">
                <a:solidFill>
                  <a:srgbClr val="FFFFFF"/>
                </a:solidFill>
                <a:latin typeface="Carlito" pitchFamily="2" charset="0"/>
                <a:ea typeface="Calibri" pitchFamily="2" charset="0"/>
                <a:cs typeface="Calibri" pitchFamily="2" charset="0"/>
              </a:rPr>
              <a:t>url:</a:t>
            </a:r>
            <a:endParaRPr lang="en-us" sz="1500" cap="none">
              <a:latin typeface="Carlito" pitchFamily="2" charset="0"/>
              <a:ea typeface="Calibri" pitchFamily="2" charset="0"/>
              <a:cs typeface="Calibri" pitchFamily="2" charset="0"/>
            </a:endParaRPr>
          </a:p>
        </p:txBody>
      </p:sp>
      <p:sp>
        <p:nvSpPr>
          <p:cNvPr id="54" name="object 54"/>
          <p:cNvSpPr>
            <a:extLst>
              <a:ext uri="smNativeData">
                <pr:smNativeData xmlns:pr="smNativeData" xmlns="smNativeData" val="SMDATA_15_DkmYZBMAAAAlAAAAZAAAAE0AAAAAAAAAADw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AMAABUgAACvFQAAEyQAAAAgAAAmAAAACAAAAP//////////"/>
              </a:ext>
            </a:extLst>
          </p:cNvSpPr>
          <p:nvPr/>
        </p:nvSpPr>
        <p:spPr>
          <a:xfrm>
            <a:off x="535940" y="5215255"/>
            <a:ext cx="2988945" cy="648970"/>
          </a:xfrm>
          <a:prstGeom prst="rect">
            <a:avLst/>
          </a:prstGeom>
          <a:noFill/>
          <a:ln>
            <a:noFill/>
          </a:ln>
          <a:effectLst/>
        </p:spPr>
        <p:txBody>
          <a:bodyPr vert="horz" wrap="square" lIns="0" tIns="38100" rIns="0" bIns="0" numCol="1" spcCol="215900" anchor="t"/>
          <a:lstStyle/>
          <a:p>
            <a:pPr marL="12700" marR="5080">
              <a:lnSpc>
                <a:spcPct val="88000"/>
              </a:lnSpc>
              <a:spcBef>
                <a:spcPts val="300"/>
              </a:spcBef>
              <a:defRPr lang="en-us" sz="1500" u="sng" cap="none">
                <a:solidFill>
                  <a:schemeClr val="bg1"/>
                </a:solidFill>
                <a:latin typeface="Carlito" pitchFamily="2" charset="0"/>
                <a:ea typeface="Calibri" pitchFamily="2" charset="0"/>
                <a:cs typeface="Calibri" pitchFamily="2" charset="0"/>
                <a:hlinkClick r:id="rId23"/>
              </a:defRPr>
            </a:pPr>
            <a:r>
              <a:rPr lang="en-us">
                <a:hlinkClick r:id="rId23"/>
              </a:rPr>
              <a:t>https://github.com/PriyanshSharma100100/IBM_Data_Science_Professional_Certification.git</a:t>
            </a:r>
            <a:endParaRPr lang="en-us">
              <a:hlinkClick r:id="rId23"/>
            </a:endParaRPr>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showMasterSp="0">
  <p:cSld>
    <p:spTree>
      <p:nvGrpSpPr>
        <p:cNvPr id="1" name=""/>
        <p:cNvGrpSpPr/>
        <p:nvPr/>
      </p:nvGrpSpPr>
      <p:grpSpPr>
        <a:xfrm>
          <a:off x="0" y="0"/>
          <a:ext cx="0" cy="0"/>
          <a:chOff x="0" y="0"/>
          <a:chExt cx="0" cy="0"/>
        </a:xfrm>
      </p:grpSpPr>
      <p:grpSp>
        <p:nvGrpSpPr>
          <p:cNvPr id="2" name="object 2"/>
          <p:cNvGrpSpPr>
            <a:extLst>
              <a:ext uri="smNativeData">
                <pr:smNativeData xmlns:pr="smNativeData" xmlns="smNativeData" val="SMDATA_6_DkmYZBMAAAAlAAAAAQAAAA8BAAAAkAAAAEgAAACQAAAASAAAAAAAAAAAAAAAAAAAABcAAAAUAAAAAAAAAAAAAAD/fwAA/38AAAAAAAAJAAAABAAAAAAAAAAfAAAAVAAAAAAAAAAAAAAAAAAAAAAAAAAAAAAAAAAAAAAAAAAAAAAAAAAAAAAAAAAAAAAAAAAAAAAAAAAAAAAAAAAAAAAAAAAAAAAAAAAAAAAAAAAAAAAAAAAAACEAAAAYAAAAFAAAAAAAAAAAAAAAPxkAADAqAAAQAAAAJgAAAAgAAAD/////AAAAAA=="/>
              </a:ext>
            </a:extLst>
          </p:cNvGrpSpPr>
          <p:nvPr/>
        </p:nvGrpSpPr>
        <p:grpSpPr>
          <a:xfrm>
            <a:off x="0" y="0"/>
            <a:ext cx="4104005" cy="6858000"/>
            <a:chOff x="0" y="0"/>
            <a:chExt cx="4104005" cy="6858000"/>
          </a:xfrm>
        </p:grpSpPr>
        <p:sp>
          <p:nvSpPr>
            <p:cNvPr id="4" name="object 3"/>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u1Y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1YsAP///wEAAAAAAAAAAAAAAAAAAAAAAAAAAAAAAAAAAAAAAAAAAAAAAAB/f38A7uzhA8zMzADAwP8Af39/AAAAAAAAAAAAAAAAAAAAAAAAAAAAIQAAABgAAAAUAAAAAAAAAAAAAADrGAAAMCoAAAAAAAAmAAAACAAAAP//////////"/>
                </a:ext>
              </a:extLst>
            </p:cNvSpPr>
            <p:nvPr/>
          </p:nvSpPr>
          <p:spPr>
            <a:xfrm>
              <a:off x="0" y="0"/>
              <a:ext cx="4050665" cy="6858000"/>
            </a:xfrm>
            <a:custGeom>
              <a:avLst/>
              <a:gdLst/>
              <a:ahLst/>
              <a:cxnLst/>
              <a:rect l="0" t="0" r="4050665" b="6858000"/>
              <a:pathLst>
                <a:path w="4050665" h="6858000">
                  <a:moveTo>
                    <a:pt x="4050289" y="0"/>
                  </a:moveTo>
                  <a:lnTo>
                    <a:pt x="0" y="0"/>
                  </a:lnTo>
                  <a:lnTo>
                    <a:pt x="0" y="6858000"/>
                  </a:lnTo>
                  <a:lnTo>
                    <a:pt x="4050289" y="6858000"/>
                  </a:lnTo>
                  <a:lnTo>
                    <a:pt x="4050289" y="0"/>
                  </a:lnTo>
                  <a:close/>
                </a:path>
              </a:pathLst>
            </a:custGeom>
            <a:solidFill>
              <a:srgbClr val="BB562C"/>
            </a:solidFill>
            <a:ln>
              <a:noFill/>
            </a:ln>
            <a:effectLst/>
          </p:spPr>
          <p:txBody>
            <a:bodyPr vert="horz" wrap="square" lIns="0" tIns="0" rIns="0" bIns="0" numCol="1" spcCol="215900" anchor="t"/>
            <a:lstStyle/>
            <a:p>
              <a:pPr>
                <a:defRPr lang="en-us"/>
              </a:pPr>
            </a:p>
          </p:txBody>
        </p:sp>
        <p:sp>
          <p:nvSpPr>
            <p:cNvPr id="3" name="object 4"/>
            <p:cNvSpPr>
              <a:extLst>
                <a:ext uri="smNativeData">
                  <pr:smNativeData xmlns:pr="smNativeData" xmlns="smNativeData" val="SMDATA_15_DkmYZBMAAAAlAAAACwAAAA0AAAAAAAAAAAAAAAAAAAAAAAAAAAAAAAAAAAAAAAAAAAEAAABQAAAAAAAAAAAA4D8AAAAAAADgPwAAAAAAAOA/AAAAAAAA4D8AAAAAAADgPwAAAAAAAOA/AAAAAAAA4D8AAAAAAADgPwAAAAAAAOA/AAAAAAAA4D8CAAAAjAAAAAEAAAAAAAAA4oMS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oMSAP///wEAAAAAAAAAAAAAAAAAAAAAAAAAAAAAAAAAAAAAAAAAAAAAAAB/f38A7uzhA8zMzADAwP8Af39/AAAAAAAAAAAAAAAAAAAAAAAAAAAAIQAAABgAAAAUAAAA2hgAAAAAAABAGQAAMCoAAAAAAAAmAAAACAAAAP//////////"/>
                </a:ext>
              </a:extLst>
            </p:cNvSpPr>
            <p:nvPr/>
          </p:nvSpPr>
          <p:spPr>
            <a:xfrm>
              <a:off x="4039870" y="0"/>
              <a:ext cx="64770" cy="6858000"/>
            </a:xfrm>
            <a:custGeom>
              <a:avLst/>
              <a:gdLst/>
              <a:ahLst/>
              <a:cxnLst/>
              <a:rect l="0" t="0" r="64770" b="6858000"/>
              <a:pathLst>
                <a:path w="64770" h="6858000">
                  <a:moveTo>
                    <a:pt x="64512" y="0"/>
                  </a:moveTo>
                  <a:lnTo>
                    <a:pt x="0" y="0"/>
                  </a:lnTo>
                  <a:lnTo>
                    <a:pt x="0" y="6858000"/>
                  </a:lnTo>
                  <a:lnTo>
                    <a:pt x="64512" y="6858000"/>
                  </a:lnTo>
                  <a:lnTo>
                    <a:pt x="64512" y="0"/>
                  </a:lnTo>
                  <a:close/>
                </a:path>
              </a:pathLst>
            </a:custGeom>
            <a:solidFill>
              <a:srgbClr val="E28312"/>
            </a:solidFill>
            <a:ln>
              <a:noFill/>
            </a:ln>
            <a:effectLst/>
          </p:spPr>
          <p:txBody>
            <a:bodyPr vert="horz" wrap="square" lIns="0" tIns="0" rIns="0" bIns="0" numCol="1" spcCol="215900" anchor="t"/>
            <a:lstStyle/>
            <a:p>
              <a:pPr>
                <a:defRPr lang="en-us"/>
              </a:pPr>
            </a:p>
          </p:txBody>
        </p:sp>
      </p:grpSp>
      <p:sp>
        <p:nvSpPr>
          <p:cNvPr id="5" name="object 5"/>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AMAANUKAADbFQAAQxEAABAgAAAmAAAACAAAAP//////////"/>
              </a:ext>
            </a:extLst>
          </p:cNvSpPr>
          <p:nvPr/>
        </p:nvSpPr>
        <p:spPr>
          <a:xfrm>
            <a:off x="535940" y="1760855"/>
            <a:ext cx="3016885" cy="1045210"/>
          </a:xfrm>
          <a:prstGeom prst="rect">
            <a:avLst/>
          </a:prstGeom>
          <a:noFill/>
          <a:ln>
            <a:noFill/>
          </a:ln>
          <a:effectLst/>
        </p:spPr>
        <p:txBody>
          <a:bodyPr vert="horz" wrap="square" lIns="0" tIns="12700" rIns="0" bIns="0" numCol="1" spcCol="215900" anchor="t"/>
          <a:lstStyle/>
          <a:p>
            <a:pPr marL="12700">
              <a:lnSpc>
                <a:spcPts val="4015"/>
              </a:lnSpc>
              <a:spcBef>
                <a:spcPts val="100"/>
              </a:spcBef>
              <a:defRPr lang="en-us"/>
            </a:pPr>
            <a:r>
              <a:rPr lang="en-us" sz="3600" cap="none">
                <a:solidFill>
                  <a:srgbClr val="FFFFFF"/>
                </a:solidFill>
                <a:latin typeface="Arial" pitchFamily="2" charset="0"/>
                <a:ea typeface="Calibri" pitchFamily="2" charset="0"/>
                <a:cs typeface="Calibri" pitchFamily="2" charset="0"/>
              </a:rPr>
              <a:t>Data Collection</a:t>
            </a:r>
            <a:r>
              <a:rPr lang="en-us" sz="3600" cap="none" spc="-3">
                <a:solidFill>
                  <a:srgbClr val="FFFFFF"/>
                </a:solidFill>
                <a:latin typeface="Arial" pitchFamily="2" charset="0"/>
                <a:ea typeface="Calibri" pitchFamily="2" charset="0"/>
                <a:cs typeface="Calibri" pitchFamily="2" charset="0"/>
              </a:rPr>
              <a:t> </a:t>
            </a:r>
            <a:r>
              <a:rPr lang="en-us" sz="3600" cap="none">
                <a:solidFill>
                  <a:srgbClr val="FFFFFF"/>
                </a:solidFill>
                <a:latin typeface="Arial" pitchFamily="2" charset="0"/>
                <a:ea typeface="Calibri" pitchFamily="2" charset="0"/>
                <a:cs typeface="Calibri" pitchFamily="2" charset="0"/>
              </a:rPr>
              <a:t>–</a:t>
            </a:r>
            <a:endParaRPr lang="en-us" sz="3600" cap="none">
              <a:latin typeface="Arial" pitchFamily="2" charset="0"/>
              <a:ea typeface="Calibri" pitchFamily="2" charset="0"/>
              <a:cs typeface="Calibri" pitchFamily="2" charset="0"/>
            </a:endParaRPr>
          </a:p>
          <a:p>
            <a:pPr marL="12700">
              <a:lnSpc>
                <a:spcPts val="4015"/>
              </a:lnSpc>
              <a:defRPr lang="en-us"/>
            </a:pPr>
            <a:r>
              <a:rPr lang="en-us" sz="3600" cap="none" spc="-3">
                <a:solidFill>
                  <a:srgbClr val="FFFFFF"/>
                </a:solidFill>
                <a:latin typeface="Arial" pitchFamily="2" charset="0"/>
                <a:ea typeface="Calibri" pitchFamily="2" charset="0"/>
                <a:cs typeface="Calibri" pitchFamily="2" charset="0"/>
              </a:rPr>
              <a:t>Web Scraping</a:t>
            </a:r>
            <a:endParaRPr lang="en-us" sz="3600" cap="none">
              <a:latin typeface="Arial" pitchFamily="2" charset="0"/>
              <a:ea typeface="Calibri" pitchFamily="2" charset="0"/>
              <a:cs typeface="Calibri" pitchFamily="2" charset="0"/>
            </a:endParaRPr>
          </a:p>
        </p:txBody>
      </p:sp>
      <p:grpSp>
        <p:nvGrpSpPr>
          <p:cNvPr id="6" name="object 6"/>
          <p:cNvGrpSpPr>
            <a:extLst>
              <a:ext uri="smNativeData">
                <pr:smNativeData xmlns:pr="smNativeData" xmlns="smNativeData" val="SMDATA_6_DkmYZBMAAAAlAAAAAQAAAA8BAAAAkAAAAEgAAACQAAAASAAAAAAAAAAAAAAAAAAAABcAAAAUAAAAAAAAAAAAAAD/fwAA/38AAAAAAAAJAAAABAAAABxzHMcfAAAAVAAAAAAAAAAAAAAAAAAAAAAAAAAAAAAAAAAAAAAAAAAAAAAAAAAAAAAAAAAAAAAAAAAAAAAAAAAAAAAAAAAAAAAAAAAAAAAAAAAAAAAAAAAAAAAAAAAAACEAAAAYAAAAFAAAAHIfAABjBAAAki8AAKYSAAAQAAAAJgAAAAgAAAD/////AAAAAA=="/>
              </a:ext>
            </a:extLst>
          </p:cNvGrpSpPr>
          <p:nvPr/>
        </p:nvGrpSpPr>
        <p:grpSpPr>
          <a:xfrm>
            <a:off x="5111750" y="713105"/>
            <a:ext cx="2621280" cy="2318385"/>
            <a:chOff x="5111750" y="713105"/>
            <a:chExt cx="2621280" cy="2318385"/>
          </a:xfrm>
        </p:grpSpPr>
        <p:sp>
          <p:nvSpPr>
            <p:cNvPr id="11" name="object 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MeJrlPvTSdJjLgnNhk5tB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CEAAMIGAADAIwAApRIAAAAAAAAmAAAACAAAAP//////////"/>
                </a:ext>
              </a:extLst>
            </p:cNvSpPr>
            <p:nvPr/>
          </p:nvSpPr>
          <p:spPr>
            <a:xfrm>
              <a:off x="5506720" y="1098550"/>
              <a:ext cx="304800" cy="1932305"/>
            </a:xfrm>
            <a:prstGeom prst="rect">
              <a:avLst/>
            </a:prstGeom>
            <a:blipFill>
              <a:blip r:embed="rId2"/>
              <a:srcRect/>
              <a:stretch/>
            </a:blipFill>
            <a:ln>
              <a:noFill/>
            </a:ln>
            <a:effectLst/>
          </p:spPr>
          <p:txBody>
            <a:bodyPr vert="horz" wrap="square" lIns="0" tIns="0" rIns="0" bIns="0" numCol="1" spcCol="215900" anchor="t"/>
            <a:lstStyle/>
            <a:p>
              <a:pPr>
                <a:defRPr lang="en-us"/>
              </a:pPr>
            </a:p>
          </p:txBody>
        </p:sp>
        <p:sp>
          <p:nvSpPr>
            <p:cNvPr id="10" name="object 8"/>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NcfadeIRWFNjrdX0ZuCRF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SIAANYGAABlIwAAShIAAAAAAAAmAAAACAAAAP//////////"/>
                </a:ext>
              </a:extLst>
            </p:cNvSpPr>
            <p:nvPr/>
          </p:nvSpPr>
          <p:spPr>
            <a:xfrm>
              <a:off x="5527675" y="1111250"/>
              <a:ext cx="226060" cy="1861820"/>
            </a:xfrm>
            <a:prstGeom prst="rect">
              <a:avLst/>
            </a:prstGeom>
            <a:blipFill>
              <a:blip r:embed="rId3"/>
              <a:srcRect/>
              <a:stretch/>
            </a:blipFill>
            <a:ln>
              <a:noFill/>
            </a:ln>
            <a:effectLst/>
          </p:spPr>
          <p:txBody>
            <a:bodyPr vert="horz" wrap="square" lIns="0" tIns="0" rIns="0" bIns="0" numCol="1" spcCol="215900" anchor="t"/>
            <a:lstStyle/>
            <a:p>
              <a:pPr>
                <a:defRPr lang="en-us"/>
              </a:pPr>
            </a:p>
          </p:txBody>
        </p:sp>
        <p:sp>
          <p:nvSpPr>
            <p:cNvPr id="9" name="object 9"/>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GCiopxT1MpDkydg9jW+NJ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h8AAGMEAABRLwAAHA4AAAAAAAAmAAAACAAAAP//////////"/>
                </a:ext>
              </a:extLst>
            </p:cNvSpPr>
            <p:nvPr/>
          </p:nvSpPr>
          <p:spPr>
            <a:xfrm>
              <a:off x="5111750" y="713105"/>
              <a:ext cx="2580005" cy="1580515"/>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8" name="object 10"/>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IHcgieebT9OoNUS4W9xmY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h8AAGIGAACSLwAAbAwAAAAAAAAmAAAACAAAAP//////////"/>
                </a:ext>
              </a:extLst>
            </p:cNvSpPr>
            <p:nvPr/>
          </p:nvSpPr>
          <p:spPr>
            <a:xfrm>
              <a:off x="5134610" y="1037590"/>
              <a:ext cx="2598420" cy="981710"/>
            </a:xfrm>
            <a:prstGeom prst="rect">
              <a:avLst/>
            </a:prstGeom>
            <a:blipFill>
              <a:blip r:embed="rId5"/>
              <a:srcRect/>
              <a:stretch/>
            </a:blipFill>
            <a:ln>
              <a:noFill/>
            </a:ln>
            <a:effectLst/>
          </p:spPr>
          <p:txBody>
            <a:bodyPr vert="horz" wrap="square" lIns="0" tIns="0" rIns="0" bIns="0" numCol="1" spcCol="215900" anchor="t"/>
            <a:lstStyle/>
            <a:p>
              <a:pPr>
                <a:defRPr lang="en-us"/>
              </a:pPr>
            </a:p>
          </p:txBody>
        </p:sp>
        <p:sp>
          <p:nvSpPr>
            <p:cNvPr id="7" name="object 11"/>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V8jN2AhphEhkMvECLI2c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x8AAIUEAAD2LgAAwQ0AAAAAAAAmAAAACAAAAP//////////"/>
                </a:ext>
              </a:extLst>
            </p:cNvSpPr>
            <p:nvPr/>
          </p:nvSpPr>
          <p:spPr>
            <a:xfrm>
              <a:off x="5132705" y="734695"/>
              <a:ext cx="2501265" cy="1501140"/>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12" name="object 12"/>
          <p:cNvSpPr>
            <a:extLst>
              <a:ext uri="smNativeData">
                <pr:smNativeData xmlns:pr="smNativeData" xmlns="smNativeData" val="SMDATA_15_DkmYZB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SAAAMsGAAC+LQAA4woAABAgAAAmAAAACAAAAP//////////"/>
              </a:ext>
            </a:extLst>
          </p:cNvSpPr>
          <p:nvPr/>
        </p:nvSpPr>
        <p:spPr>
          <a:xfrm>
            <a:off x="5314315" y="1104265"/>
            <a:ext cx="2121535" cy="665480"/>
          </a:xfrm>
          <a:prstGeom prst="rect">
            <a:avLst/>
          </a:prstGeom>
          <a:noFill/>
          <a:ln>
            <a:noFill/>
          </a:ln>
          <a:effectLst/>
        </p:spPr>
        <p:txBody>
          <a:bodyPr vert="horz" wrap="square" lIns="0" tIns="12065" rIns="0" bIns="0" numCol="1" spcCol="215900" anchor="t"/>
          <a:lstStyle/>
          <a:p>
            <a:pPr algn="ctr">
              <a:lnSpc>
                <a:spcPts val="2520"/>
              </a:lnSpc>
              <a:spcBef>
                <a:spcPts val="95"/>
              </a:spcBef>
              <a:defRPr lang="en-us"/>
            </a:pPr>
            <a:r>
              <a:rPr lang="en-us" sz="2200" cap="none">
                <a:solidFill>
                  <a:srgbClr val="FFFFFF"/>
                </a:solidFill>
                <a:latin typeface="Carlito" pitchFamily="2" charset="0"/>
                <a:ea typeface="Calibri" pitchFamily="2" charset="0"/>
                <a:cs typeface="Calibri" pitchFamily="2" charset="0"/>
              </a:rPr>
              <a:t>Request Wikipedia</a:t>
            </a:r>
            <a:endParaRPr lang="en-us" sz="2200" cap="none">
              <a:latin typeface="Carlito" pitchFamily="2" charset="0"/>
              <a:ea typeface="Calibri" pitchFamily="2" charset="0"/>
              <a:cs typeface="Calibri" pitchFamily="2" charset="0"/>
            </a:endParaRPr>
          </a:p>
          <a:p>
            <a:pPr marL="13335" algn="ctr">
              <a:lnSpc>
                <a:spcPts val="2520"/>
              </a:lnSpc>
              <a:defRPr lang="en-us"/>
            </a:pPr>
            <a:r>
              <a:rPr lang="en-us" sz="2200" cap="none">
                <a:solidFill>
                  <a:srgbClr val="FFFFFF"/>
                </a:solidFill>
                <a:latin typeface="Carlito" pitchFamily="2" charset="0"/>
                <a:ea typeface="Calibri" pitchFamily="2" charset="0"/>
                <a:cs typeface="Calibri" pitchFamily="2" charset="0"/>
              </a:rPr>
              <a:t>html</a:t>
            </a:r>
            <a:endParaRPr lang="en-us" sz="2200" cap="none">
              <a:latin typeface="Carlito" pitchFamily="2" charset="0"/>
              <a:ea typeface="Calibri" pitchFamily="2" charset="0"/>
              <a:cs typeface="Calibri" pitchFamily="2" charset="0"/>
            </a:endParaRPr>
          </a:p>
        </p:txBody>
      </p:sp>
      <p:grpSp>
        <p:nvGrpSpPr>
          <p:cNvPr id="13" name="object 13"/>
          <p:cNvGrpSpPr>
            <a:extLst>
              <a:ext uri="smNativeData">
                <pr:smNativeData xmlns:pr="smNativeData" xmlns="smNativeData" val="SMDATA_6_DkmYZBMAAAAlAAAAAQAAAA8BAAAAkAAAAEgAAACQAAAASAAAAAAAAAAAAAAAAAAAABcAAAAUAAAAAAAAAAAAAAD/fwAA/38AAAAAAAAJAAAABAAAALfGcRwfAAAAVAAAAAAAAAAAAAAAAAAAAAAAAAAAAAAAAAAAAAAAAAAAAAAAAAAAAAAAAAAAAAAAAAAAAAAAAAAAAAAAAAAAAAAAAAAAAAAAAAAAAAAAAAAAAAAAAAAAACEAAAAYAAAAFAAAAHIfAADuDwAAUi8AADEeAAAQAAAAJgAAAAgAAAD/////AAAAAA=="/>
              </a:ext>
            </a:extLst>
          </p:cNvGrpSpPr>
          <p:nvPr/>
        </p:nvGrpSpPr>
        <p:grpSpPr>
          <a:xfrm>
            <a:off x="5111750" y="2589530"/>
            <a:ext cx="2580640" cy="2318385"/>
            <a:chOff x="5111750" y="2589530"/>
            <a:chExt cx="2580640" cy="2318385"/>
          </a:xfrm>
        </p:grpSpPr>
        <p:sp>
          <p:nvSpPr>
            <p:cNvPr id="18" name="object 1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GGAahH5NDJLsMsBeZlMVmQ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CEAAD8SAADAIwAAMB4AAAAAAAAmAAAACAAAAP//////////"/>
                </a:ext>
              </a:extLst>
            </p:cNvSpPr>
            <p:nvPr/>
          </p:nvSpPr>
          <p:spPr>
            <a:xfrm>
              <a:off x="5506720" y="2966085"/>
              <a:ext cx="304800" cy="1941195"/>
            </a:xfrm>
            <a:prstGeom prst="rect">
              <a:avLst/>
            </a:prstGeom>
            <a:blipFill>
              <a:blip r:embed="rId7"/>
              <a:srcRect/>
              <a:stretch/>
            </a:blipFill>
            <a:ln>
              <a:noFill/>
            </a:ln>
            <a:effectLst/>
          </p:spPr>
          <p:txBody>
            <a:bodyPr vert="horz" wrap="square" lIns="0" tIns="0" rIns="0" bIns="0" numCol="1" spcCol="215900" anchor="t"/>
            <a:lstStyle/>
            <a:p>
              <a:pPr>
                <a:defRPr lang="en-us"/>
              </a:pPr>
            </a:p>
          </p:txBody>
        </p:sp>
        <p:sp>
          <p:nvSpPr>
            <p:cNvPr id="17" name="object 1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NcfadeIRWFNjrdX0ZuCRF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SIAAGESAABkIwAA1R0AAAAAAAAmAAAACAAAAP//////////"/>
                </a:ext>
              </a:extLst>
            </p:cNvSpPr>
            <p:nvPr/>
          </p:nvSpPr>
          <p:spPr>
            <a:xfrm>
              <a:off x="5527675" y="2987675"/>
              <a:ext cx="225425" cy="1861820"/>
            </a:xfrm>
            <a:prstGeom prst="rect">
              <a:avLst/>
            </a:prstGeom>
            <a:blipFill>
              <a:blip r:embed="rId3"/>
              <a:srcRect/>
              <a:stretch/>
            </a:blipFill>
            <a:ln>
              <a:noFill/>
            </a:ln>
            <a:effectLst/>
          </p:spPr>
          <p:txBody>
            <a:bodyPr vert="horz" wrap="square" lIns="0" tIns="0" rIns="0" bIns="0" numCol="1" spcCol="215900" anchor="t"/>
            <a:lstStyle/>
            <a:p>
              <a:pPr>
                <a:defRPr lang="en-us"/>
              </a:pPr>
            </a:p>
          </p:txBody>
        </p:sp>
        <p:sp>
          <p:nvSpPr>
            <p:cNvPr id="16" name="object 16"/>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GCiopxT1MpDkydg9jW+NJ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h8AAO4PAABRLwAApxkAAAAAAAAmAAAACAAAAP//////////"/>
                </a:ext>
              </a:extLst>
            </p:cNvSpPr>
            <p:nvPr/>
          </p:nvSpPr>
          <p:spPr>
            <a:xfrm>
              <a:off x="5111750" y="2589530"/>
              <a:ext cx="2580005" cy="1580515"/>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15" name="object 1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MJmTRY/UZVAnec7Cbcnfp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0CAAAO0RAADzLQAA9xcAAAAAAAAmAAAACAAAAP//////////"/>
                </a:ext>
              </a:extLst>
            </p:cNvSpPr>
            <p:nvPr/>
          </p:nvSpPr>
          <p:spPr>
            <a:xfrm>
              <a:off x="5334000" y="2914015"/>
              <a:ext cx="2135505" cy="981710"/>
            </a:xfrm>
            <a:prstGeom prst="rect">
              <a:avLst/>
            </a:prstGeom>
            <a:blipFill>
              <a:blip r:embed="rId8"/>
              <a:srcRect/>
              <a:stretch/>
            </a:blipFill>
            <a:ln>
              <a:noFill/>
            </a:ln>
            <a:effectLst/>
          </p:spPr>
          <p:txBody>
            <a:bodyPr vert="horz" wrap="square" lIns="0" tIns="0" rIns="0" bIns="0" numCol="1" spcCol="215900" anchor="t"/>
            <a:lstStyle/>
            <a:p>
              <a:pPr>
                <a:defRPr lang="en-us"/>
              </a:pPr>
            </a:p>
          </p:txBody>
        </p:sp>
        <p:sp>
          <p:nvSpPr>
            <p:cNvPr id="14" name="object 18"/>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V8jN2AhphEhkMvECLI2c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B8AABAQAAD2LgAATBkAAAAAAAAmAAAACAAAAP//////////"/>
                </a:ext>
              </a:extLst>
            </p:cNvSpPr>
            <p:nvPr/>
          </p:nvSpPr>
          <p:spPr>
            <a:xfrm>
              <a:off x="5133340" y="2611120"/>
              <a:ext cx="2500630" cy="1501140"/>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19" name="object 19"/>
          <p:cNvSpPr>
            <a:extLst>
              <a:ext uri="smNativeData">
                <pr:smNativeData xmlns:pr="smNativeData" xmlns="smNativeData" val="SMDATA_15_DkmYZB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CEAAFYSAABwLAAAbhYAABAgAAAmAAAACAAAAP//////////"/>
              </a:ext>
            </a:extLst>
          </p:cNvSpPr>
          <p:nvPr/>
        </p:nvSpPr>
        <p:spPr>
          <a:xfrm>
            <a:off x="5514340" y="2980690"/>
            <a:ext cx="1709420" cy="665480"/>
          </a:xfrm>
          <a:prstGeom prst="rect">
            <a:avLst/>
          </a:prstGeom>
          <a:noFill/>
          <a:ln>
            <a:noFill/>
          </a:ln>
          <a:effectLst/>
        </p:spPr>
        <p:txBody>
          <a:bodyPr vert="horz" wrap="square" lIns="0" tIns="12065" rIns="0" bIns="0" numCol="1" spcCol="215900" anchor="t"/>
          <a:lstStyle/>
          <a:p>
            <a:pPr marL="73025">
              <a:lnSpc>
                <a:spcPts val="2520"/>
              </a:lnSpc>
              <a:spcBef>
                <a:spcPts val="95"/>
              </a:spcBef>
              <a:defRPr lang="en-us"/>
            </a:pPr>
            <a:r>
              <a:rPr lang="en-us" sz="2200" cap="none">
                <a:solidFill>
                  <a:srgbClr val="FFFFFF"/>
                </a:solidFill>
                <a:latin typeface="Carlito" pitchFamily="2" charset="0"/>
                <a:ea typeface="Calibri" pitchFamily="2" charset="0"/>
                <a:cs typeface="Calibri" pitchFamily="2" charset="0"/>
              </a:rPr>
              <a:t>BeautifulSoup</a:t>
            </a:r>
            <a:endParaRPr lang="en-us" sz="2200" cap="none">
              <a:latin typeface="Carlito" pitchFamily="2" charset="0"/>
              <a:ea typeface="Calibri" pitchFamily="2" charset="0"/>
              <a:cs typeface="Calibri" pitchFamily="2" charset="0"/>
            </a:endParaRPr>
          </a:p>
          <a:p>
            <a:pPr marL="12700">
              <a:lnSpc>
                <a:spcPts val="2520"/>
              </a:lnSpc>
              <a:defRPr lang="en-us"/>
            </a:pPr>
            <a:r>
              <a:rPr lang="en-us" sz="2200" cap="none">
                <a:solidFill>
                  <a:srgbClr val="FFFFFF"/>
                </a:solidFill>
                <a:latin typeface="Carlito" pitchFamily="2" charset="0"/>
                <a:ea typeface="Calibri" pitchFamily="2" charset="0"/>
                <a:cs typeface="Calibri" pitchFamily="2" charset="0"/>
              </a:rPr>
              <a:t>html5lib Parser</a:t>
            </a:r>
            <a:endParaRPr lang="en-us" sz="2200" cap="none">
              <a:latin typeface="Carlito" pitchFamily="2" charset="0"/>
              <a:ea typeface="Calibri" pitchFamily="2" charset="0"/>
              <a:cs typeface="Calibri" pitchFamily="2" charset="0"/>
            </a:endParaRPr>
          </a:p>
        </p:txBody>
      </p:sp>
      <p:grpSp>
        <p:nvGrpSpPr>
          <p:cNvPr id="20" name="object 20"/>
          <p:cNvGrpSpPr>
            <a:extLst>
              <a:ext uri="smNativeData">
                <pr:smNativeData xmlns:pr="smNativeData" xmlns="smNativeData" val="SMDATA_6_DkmYZBMAAAAlAAAAAQAAAA8BAAAAkAAAAEgAAACQAAAASAAAAAAAAAAAAAAAAAAAABcAAAAUAAAAAAAAAAAAAAD/fwAA/38AAAAAAAAJAAAABAAAAABUVVUfAAAAVAAAAAAAAAAAAAAAAAAAAAAAAAAAAAAAAAAAAAAAAAAAAAAAAAAAAAAAAAAAAAAAAAAAAAAAAAAAAAAAAAAAAAAAAAAAAAAAAAAAAAAAAAAAAAAAAAAAACEAAAAYAAAAFAAAAHIfAAB4GwAAejcAADElAAAQAAAAJgAAAAgAAAD/////AAAAAA=="/>
              </a:ext>
            </a:extLst>
          </p:cNvGrpSpPr>
          <p:nvPr/>
        </p:nvGrpSpPr>
        <p:grpSpPr>
          <a:xfrm>
            <a:off x="5111750" y="4465320"/>
            <a:ext cx="3906520" cy="1580515"/>
            <a:chOff x="5111750" y="4465320"/>
            <a:chExt cx="3906520" cy="1580515"/>
          </a:xfrm>
        </p:grpSpPr>
        <p:sp>
          <p:nvSpPr>
            <p:cNvPr id="25" name="object 21"/>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H7gJzgeSnRNt90r4ciOLh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myIAAAsdAAB5NwAA6x4AAAAAAAAmAAAACAAAAP//////////"/>
                </a:ext>
              </a:extLst>
            </p:cNvSpPr>
            <p:nvPr/>
          </p:nvSpPr>
          <p:spPr>
            <a:xfrm>
              <a:off x="5625465" y="4721225"/>
              <a:ext cx="3392170" cy="304800"/>
            </a:xfrm>
            <a:prstGeom prst="rect">
              <a:avLst/>
            </a:prstGeom>
            <a:blipFill>
              <a:blip r:embed="rId9"/>
              <a:srcRect/>
              <a:stretch/>
            </a:blipFill>
            <a:ln>
              <a:noFill/>
            </a:ln>
            <a:effectLst/>
          </p:spPr>
          <p:txBody>
            <a:bodyPr vert="horz" wrap="square" lIns="0" tIns="0" rIns="0" bIns="0" numCol="1" spcCol="215900" anchor="t"/>
            <a:lstStyle/>
            <a:p>
              <a:pPr>
                <a:defRPr lang="en-us"/>
              </a:pPr>
            </a:p>
          </p:txBody>
        </p:sp>
        <p:sp>
          <p:nvSpPr>
            <p:cNvPr id="24" name="object 22"/>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yC8cMwVO5HigHJF6AFSh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CIAAC0dAAAeNwAAkB4AAAAAAAAmAAAACAAAAP//////////"/>
                </a:ext>
              </a:extLst>
            </p:cNvSpPr>
            <p:nvPr/>
          </p:nvSpPr>
          <p:spPr>
            <a:xfrm>
              <a:off x="5646420" y="4742815"/>
              <a:ext cx="3313430" cy="225425"/>
            </a:xfrm>
            <a:prstGeom prst="rect">
              <a:avLst/>
            </a:prstGeom>
            <a:blipFill>
              <a:blip r:embed="rId10"/>
              <a:srcRect/>
              <a:stretch/>
            </a:blipFill>
            <a:ln>
              <a:noFill/>
            </a:ln>
            <a:effectLst/>
          </p:spPr>
          <p:txBody>
            <a:bodyPr vert="horz" wrap="square" lIns="0" tIns="0" rIns="0" bIns="0" numCol="1" spcCol="215900" anchor="t"/>
            <a:lstStyle/>
            <a:p>
              <a:pPr>
                <a:defRPr lang="en-us"/>
              </a:pPr>
            </a:p>
          </p:txBody>
        </p:sp>
        <p:sp>
          <p:nvSpPr>
            <p:cNvPr id="23" name="object 23"/>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GCiopxT1MpDkydg9jW+NJ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h8AAHgbAABRLwAAMSUAAAAAAAAmAAAACAAAAP//////////"/>
                </a:ext>
              </a:extLst>
            </p:cNvSpPr>
            <p:nvPr/>
          </p:nvSpPr>
          <p:spPr>
            <a:xfrm>
              <a:off x="5111750" y="4465320"/>
              <a:ext cx="2580005" cy="1580515"/>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22" name="object 2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Mf+xeAe+DdHo0lbkAzVjTk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iyAAAHcdAACdLgAAgSMAAAAAAAAmAAAACAAAAP//////////"/>
                </a:ext>
              </a:extLst>
            </p:cNvSpPr>
            <p:nvPr/>
          </p:nvSpPr>
          <p:spPr>
            <a:xfrm>
              <a:off x="5290185" y="4789805"/>
              <a:ext cx="2287270" cy="981710"/>
            </a:xfrm>
            <a:prstGeom prst="rect">
              <a:avLst/>
            </a:prstGeom>
            <a:blipFill>
              <a:blip r:embed="rId11"/>
              <a:srcRect/>
              <a:stretch/>
            </a:blipFill>
            <a:ln>
              <a:noFill/>
            </a:ln>
            <a:effectLst/>
          </p:spPr>
          <p:txBody>
            <a:bodyPr vert="horz" wrap="square" lIns="0" tIns="0" rIns="0" bIns="0" numCol="1" spcCol="215900" anchor="t"/>
            <a:lstStyle/>
            <a:p>
              <a:pPr>
                <a:defRPr lang="en-us"/>
              </a:pPr>
            </a:p>
          </p:txBody>
        </p:sp>
        <p:sp>
          <p:nvSpPr>
            <p:cNvPr id="21" name="object 2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V8jN2AhphEhkMvECLI2c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B8AAJobAAD2LgAA1iQAAAAAAAAmAAAACAAAAP//////////"/>
                </a:ext>
              </a:extLst>
            </p:cNvSpPr>
            <p:nvPr/>
          </p:nvSpPr>
          <p:spPr>
            <a:xfrm>
              <a:off x="5133340" y="4486910"/>
              <a:ext cx="2500630" cy="1501140"/>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26" name="object 26"/>
          <p:cNvSpPr>
            <a:extLst>
              <a:ext uri="smNativeData">
                <pr:smNativeData xmlns:pr="smNativeData" xmlns="smNativeData" val="SMDATA_15_DkmYZBMAAAAlAAAAZAAAAE0AAAAAAAAAAEY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iEAAN0dAAC8LAAA+iEAABAgAAAmAAAACAAAAP//////////"/>
              </a:ext>
            </a:extLst>
          </p:cNvSpPr>
          <p:nvPr/>
        </p:nvSpPr>
        <p:spPr>
          <a:xfrm>
            <a:off x="5469890" y="4854575"/>
            <a:ext cx="1802130" cy="668655"/>
          </a:xfrm>
          <a:prstGeom prst="rect">
            <a:avLst/>
          </a:prstGeom>
          <a:noFill/>
          <a:ln>
            <a:noFill/>
          </a:ln>
          <a:effectLst/>
        </p:spPr>
        <p:txBody>
          <a:bodyPr vert="horz" wrap="square" lIns="0" tIns="44450" rIns="0" bIns="0" numCol="1" spcCol="215900" anchor="t"/>
          <a:lstStyle/>
          <a:p>
            <a:pPr marL="334010" marR="5080" indent="-321945">
              <a:lnSpc>
                <a:spcPts val="2430"/>
              </a:lnSpc>
              <a:spcBef>
                <a:spcPts val="350"/>
              </a:spcBef>
              <a:defRPr lang="en-us"/>
            </a:pPr>
            <a:r>
              <a:rPr lang="en-us" sz="2200" cap="none">
                <a:solidFill>
                  <a:srgbClr val="FFFFFF"/>
                </a:solidFill>
                <a:latin typeface="Carlito" pitchFamily="2" charset="0"/>
                <a:ea typeface="Calibri" pitchFamily="2" charset="0"/>
                <a:cs typeface="Calibri" pitchFamily="2" charset="0"/>
              </a:rPr>
              <a:t>Find launch info  html table</a:t>
            </a:r>
            <a:endParaRPr lang="en-us" sz="2200" cap="none">
              <a:latin typeface="Carlito" pitchFamily="2" charset="0"/>
              <a:ea typeface="Calibri" pitchFamily="2" charset="0"/>
              <a:cs typeface="Calibri" pitchFamily="2" charset="0"/>
            </a:endParaRPr>
          </a:p>
        </p:txBody>
      </p:sp>
      <p:grpSp>
        <p:nvGrpSpPr>
          <p:cNvPr id="27" name="object 27"/>
          <p:cNvGrpSpPr>
            <a:extLst>
              <a:ext uri="smNativeData">
                <pr:smNativeData xmlns:pr="smNativeData" xmlns="smNativeData" val="SMDATA_6_DkmYZBMAAAAlAAAAAQAAAA8BAAAAkAAAAEgAAACQAAAASAAAAAAAAAAAAAAAAAAAABcAAAAUAAAAAAAAAAAAAAD/fwAA/38AAAAAAAAJAAAABAAAAJAEDg0fAAAAVAAAAAAAAAAAAAAAAAAAAAAAAAAAAAAAAAAAAAAAAAAAAAAAAAAAAAAAAAAAAAAAAAAAAAAAAAAAAAAAAAAAAAAAAAAAAAAAAAAAAAAAAAAAAAAAAAAAACEAAAAYAAAAFAAAAOkzAAA+EgAAyUMAADElAAAQAAAAJgAAAAgAAAD/////AAAAAA=="/>
              </a:ext>
            </a:extLst>
          </p:cNvGrpSpPr>
          <p:nvPr/>
        </p:nvGrpSpPr>
        <p:grpSpPr>
          <a:xfrm>
            <a:off x="8438515" y="2965450"/>
            <a:ext cx="2580640" cy="3080385"/>
            <a:chOff x="8438515" y="2965450"/>
            <a:chExt cx="2580640" cy="3080385"/>
          </a:xfrm>
        </p:grpSpPr>
        <p:sp>
          <p:nvSpPr>
            <p:cNvPr id="32" name="object 28"/>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Bh2RAqZi8tAlPgx90FSWfo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zYAAD4SAAA3OAAAMB4AAAAAAAAmAAAACAAAAP//////////"/>
                </a:ext>
              </a:extLst>
            </p:cNvSpPr>
            <p:nvPr/>
          </p:nvSpPr>
          <p:spPr>
            <a:xfrm>
              <a:off x="8833485" y="2965450"/>
              <a:ext cx="304800" cy="1941830"/>
            </a:xfrm>
            <a:prstGeom prst="rect">
              <a:avLst/>
            </a:prstGeom>
            <a:blipFill>
              <a:blip r:embed="rId12"/>
              <a:srcRect/>
              <a:stretch/>
            </a:blipFill>
            <a:ln>
              <a:noFill/>
            </a:ln>
            <a:effectLst/>
          </p:spPr>
          <p:txBody>
            <a:bodyPr vert="horz" wrap="square" lIns="0" tIns="0" rIns="0" bIns="0" numCol="1" spcCol="215900" anchor="t"/>
            <a:lstStyle/>
            <a:p>
              <a:pPr>
                <a:defRPr lang="en-us"/>
              </a:pPr>
            </a:p>
          </p:txBody>
        </p:sp>
        <p:sp>
          <p:nvSpPr>
            <p:cNvPr id="31" name="object 29"/>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MqpZDGEOlGku6IS+J61f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eDYAAF8SAADbNwAA1B0AAAAAAAAmAAAACAAAAP//////////"/>
                </a:ext>
              </a:extLst>
            </p:cNvSpPr>
            <p:nvPr/>
          </p:nvSpPr>
          <p:spPr>
            <a:xfrm>
              <a:off x="8854440" y="2986405"/>
              <a:ext cx="225425" cy="1862455"/>
            </a:xfrm>
            <a:prstGeom prst="rect">
              <a:avLst/>
            </a:prstGeom>
            <a:blipFill>
              <a:blip r:embed="rId13"/>
              <a:srcRect/>
              <a:stretch/>
            </a:blipFill>
            <a:ln>
              <a:noFill/>
            </a:ln>
            <a:effectLst/>
          </p:spPr>
          <p:txBody>
            <a:bodyPr vert="horz" wrap="square" lIns="0" tIns="0" rIns="0" bIns="0" numCol="1" spcCol="215900" anchor="t"/>
            <a:lstStyle/>
            <a:p>
              <a:pPr>
                <a:defRPr lang="en-us"/>
              </a:pPr>
            </a:p>
          </p:txBody>
        </p:sp>
        <p:sp>
          <p:nvSpPr>
            <p:cNvPr id="30" name="object 30"/>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GCiopxT1MpDkydg9jW+NJ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6TMAAHcbAADIQwAAMSUAAAAAAAAmAAAACAAAAP//////////"/>
                </a:ext>
              </a:extLst>
            </p:cNvSpPr>
            <p:nvPr/>
          </p:nvSpPr>
          <p:spPr>
            <a:xfrm>
              <a:off x="8438515" y="4464685"/>
              <a:ext cx="2580005" cy="1581150"/>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29" name="object 31"/>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NdtraigfclAjzNJANF+cR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zQAAGkeAAAeQwAAjiIAAAAAAAAmAAAACAAAAP//////////"/>
                </a:ext>
              </a:extLst>
            </p:cNvSpPr>
            <p:nvPr/>
          </p:nvSpPr>
          <p:spPr>
            <a:xfrm>
              <a:off x="8546465" y="4943475"/>
              <a:ext cx="2364105" cy="673735"/>
            </a:xfrm>
            <a:prstGeom prst="rect">
              <a:avLst/>
            </a:prstGeom>
            <a:blipFill>
              <a:blip r:embed="rId14"/>
              <a:srcRect/>
              <a:stretch/>
            </a:blipFill>
            <a:ln>
              <a:noFill/>
            </a:ln>
            <a:effectLst/>
          </p:spPr>
          <p:txBody>
            <a:bodyPr vert="horz" wrap="square" lIns="0" tIns="0" rIns="0" bIns="0" numCol="1" spcCol="215900" anchor="t"/>
            <a:lstStyle/>
            <a:p>
              <a:pPr>
                <a:defRPr lang="en-us"/>
              </a:pPr>
            </a:p>
          </p:txBody>
        </p:sp>
        <p:sp>
          <p:nvSpPr>
            <p:cNvPr id="28" name="object 32"/>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V8jN2AhphEhkMvECLI2c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zQAAJkbAABtQwAA1SQAAAAAAAAmAAAACAAAAP//////////"/>
                </a:ext>
              </a:extLst>
            </p:cNvSpPr>
            <p:nvPr/>
          </p:nvSpPr>
          <p:spPr>
            <a:xfrm>
              <a:off x="8460105" y="4486275"/>
              <a:ext cx="2500630" cy="1501140"/>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33" name="object 33"/>
          <p:cNvSpPr>
            <a:extLst>
              <a:ext uri="smNativeData">
                <pr:smNativeData xmlns:pr="smNativeData" xmlns="smNativeData" val="SMDATA_15_DkmYZBMAAAAlAAAAZAAAAE0AAAAAAAAAABM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DUAAM8eAAClQQAAByEAABAgAAAmAAAACAAAAP//////////"/>
              </a:ext>
            </a:extLst>
          </p:cNvSpPr>
          <p:nvPr/>
        </p:nvSpPr>
        <p:spPr>
          <a:xfrm>
            <a:off x="8727440" y="5008245"/>
            <a:ext cx="1943735" cy="360680"/>
          </a:xfrm>
          <a:prstGeom prst="rect">
            <a:avLst/>
          </a:prstGeom>
          <a:noFill/>
          <a:ln>
            <a:noFill/>
          </a:ln>
          <a:effectLst/>
        </p:spPr>
        <p:txBody>
          <a:bodyPr vert="horz" wrap="square" lIns="0" tIns="12065" rIns="0" bIns="0" numCol="1" spcCol="215900" anchor="t"/>
          <a:lstStyle/>
          <a:p>
            <a:pPr marL="12700">
              <a:lnSpc>
                <a:spcPct val="100000"/>
              </a:lnSpc>
              <a:spcBef>
                <a:spcPts val="95"/>
              </a:spcBef>
              <a:defRPr lang="en-us"/>
            </a:pPr>
            <a:r>
              <a:rPr lang="en-us" sz="2200" cap="none">
                <a:solidFill>
                  <a:srgbClr val="FFFFFF"/>
                </a:solidFill>
                <a:latin typeface="Carlito" pitchFamily="2" charset="0"/>
                <a:ea typeface="Calibri" pitchFamily="2" charset="0"/>
                <a:cs typeface="Calibri" pitchFamily="2" charset="0"/>
              </a:rPr>
              <a:t>Create dictionary</a:t>
            </a:r>
            <a:endParaRPr lang="en-us" sz="2200" cap="none">
              <a:latin typeface="Carlito" pitchFamily="2" charset="0"/>
              <a:ea typeface="Calibri" pitchFamily="2" charset="0"/>
              <a:cs typeface="Calibri" pitchFamily="2" charset="0"/>
            </a:endParaRPr>
          </a:p>
        </p:txBody>
      </p:sp>
      <p:grpSp>
        <p:nvGrpSpPr>
          <p:cNvPr id="34" name="object 34"/>
          <p:cNvGrpSpPr>
            <a:extLst>
              <a:ext uri="smNativeData">
                <pr:smNativeData xmlns:pr="smNativeData" xmlns="smNativeData" val="SMDATA_6_DkmYZBMAAAAlAAAAAQAAAA8BAAAAkAAAAEgAAACQAAAASAAAAAAAAAAAAAAAAAAAABcAAAAUAAAAAAAAAAAAAAD/fwAA/38AAAAAAAAJAAAABAAAAJAEDg0fAAAAVAAAAAAAAAAAAAAAAAAAAAAAAAAAAAAAAAAAAAAAAAAAAAAAAAAAAAAAAAAAAAAAAAAAAAAAAAAAAAAAAAAAAAAAAAAAAAAAAAAAAAAAAAAAAAAAAAAAACEAAAAYAAAAFAAAAOkzAAC0BgAAyUMAANkZAAAQAAAAJgAAAAgAAAD/////AAAAAA=="/>
              </a:ext>
            </a:extLst>
          </p:cNvGrpSpPr>
          <p:nvPr/>
        </p:nvGrpSpPr>
        <p:grpSpPr>
          <a:xfrm>
            <a:off x="8438515" y="1089660"/>
            <a:ext cx="2580640" cy="3112135"/>
            <a:chOff x="8438515" y="1089660"/>
            <a:chExt cx="2580640" cy="3112135"/>
          </a:xfrm>
        </p:grpSpPr>
        <p:sp>
          <p:nvSpPr>
            <p:cNvPr id="39" name="object 35"/>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Bh2RAqZi8tAlPgx90FSWfo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zYAALQGAAA3OAAAphIAAAAAAAAmAAAACAAAAP//////////"/>
                </a:ext>
              </a:extLst>
            </p:cNvSpPr>
            <p:nvPr/>
          </p:nvSpPr>
          <p:spPr>
            <a:xfrm>
              <a:off x="8833485" y="1089660"/>
              <a:ext cx="304800" cy="1941830"/>
            </a:xfrm>
            <a:prstGeom prst="rect">
              <a:avLst/>
            </a:prstGeom>
            <a:blipFill>
              <a:blip r:embed="rId12"/>
              <a:srcRect/>
              <a:stretch/>
            </a:blipFill>
            <a:ln>
              <a:noFill/>
            </a:ln>
            <a:effectLst/>
          </p:spPr>
          <p:txBody>
            <a:bodyPr vert="horz" wrap="square" lIns="0" tIns="0" rIns="0" bIns="0" numCol="1" spcCol="215900" anchor="t"/>
            <a:lstStyle/>
            <a:p>
              <a:pPr>
                <a:defRPr lang="en-us"/>
              </a:pPr>
            </a:p>
          </p:txBody>
        </p:sp>
        <p:sp>
          <p:nvSpPr>
            <p:cNvPr id="38" name="object 36"/>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MqpZDGEOlGku6IS+J61f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eDYAANYGAADbNwAASxIAAAAAAAAmAAAACAAAAP//////////"/>
                </a:ext>
              </a:extLst>
            </p:cNvSpPr>
            <p:nvPr/>
          </p:nvSpPr>
          <p:spPr>
            <a:xfrm>
              <a:off x="8854440" y="1111250"/>
              <a:ext cx="225425" cy="1862455"/>
            </a:xfrm>
            <a:prstGeom prst="rect">
              <a:avLst/>
            </a:prstGeom>
            <a:blipFill>
              <a:blip r:embed="rId13"/>
              <a:srcRect/>
              <a:stretch/>
            </a:blipFill>
            <a:ln>
              <a:noFill/>
            </a:ln>
            <a:effectLst/>
          </p:spPr>
          <p:txBody>
            <a:bodyPr vert="horz" wrap="square" lIns="0" tIns="0" rIns="0" bIns="0" numCol="1" spcCol="215900" anchor="t"/>
            <a:lstStyle/>
            <a:p>
              <a:pPr>
                <a:defRPr lang="en-us"/>
              </a:pPr>
            </a:p>
          </p:txBody>
        </p:sp>
        <p:sp>
          <p:nvSpPr>
            <p:cNvPr id="37" name="object 37"/>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GCiopxT1MpDkydg9jW+NJ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6TMAAO4PAADIQwAApxkAAAAAAAAmAAAACAAAAP//////////"/>
                </a:ext>
              </a:extLst>
            </p:cNvSpPr>
            <p:nvPr/>
          </p:nvSpPr>
          <p:spPr>
            <a:xfrm>
              <a:off x="8438515" y="2589530"/>
              <a:ext cx="2580005" cy="1580515"/>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36" name="object 38"/>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MbYM7YozSdAu5r5N7iRWyE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TUAAAgQAADUQgAA2RkAAAAAAAAmAAAACAAAAP//////////"/>
                </a:ext>
              </a:extLst>
            </p:cNvSpPr>
            <p:nvPr/>
          </p:nvSpPr>
          <p:spPr>
            <a:xfrm>
              <a:off x="8659495" y="2606040"/>
              <a:ext cx="2204085" cy="1595755"/>
            </a:xfrm>
            <a:prstGeom prst="rect">
              <a:avLst/>
            </a:prstGeom>
            <a:blipFill>
              <a:blip r:embed="rId15"/>
              <a:srcRect/>
              <a:stretch/>
            </a:blipFill>
            <a:ln>
              <a:noFill/>
            </a:ln>
            <a:effectLst/>
          </p:spPr>
          <p:txBody>
            <a:bodyPr vert="horz" wrap="square" lIns="0" tIns="0" rIns="0" bIns="0" numCol="1" spcCol="215900" anchor="t"/>
            <a:lstStyle/>
            <a:p>
              <a:pPr>
                <a:defRPr lang="en-us"/>
              </a:pPr>
            </a:p>
          </p:txBody>
        </p:sp>
        <p:sp>
          <p:nvSpPr>
            <p:cNvPr id="35" name="object 39"/>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V8jN2AhphEhkMvECLI2c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zQAAA8QAABtQwAASxkAAAAAAAAmAAAACAAAAP//////////"/>
                </a:ext>
              </a:extLst>
            </p:cNvSpPr>
            <p:nvPr/>
          </p:nvSpPr>
          <p:spPr>
            <a:xfrm>
              <a:off x="8460105" y="2610485"/>
              <a:ext cx="2500630" cy="1501140"/>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40" name="object 40"/>
          <p:cNvSpPr>
            <a:extLst>
              <a:ext uri="smNativeData">
                <pr:smNativeData xmlns:pr="smNativeData" xmlns="smNativeData" val="SMDATA_15_DkmYZBMAAAAlAAAAZAAAAE0AAAAAAAAAAD8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jYAAG4QAADkQAAAURgAABAgAAAmAAAACAAAAP//////////"/>
              </a:ext>
            </a:extLst>
          </p:cNvSpPr>
          <p:nvPr/>
        </p:nvSpPr>
        <p:spPr>
          <a:xfrm>
            <a:off x="8840470" y="2670810"/>
            <a:ext cx="1708150" cy="1282065"/>
          </a:xfrm>
          <a:prstGeom prst="rect">
            <a:avLst/>
          </a:prstGeom>
          <a:noFill/>
          <a:ln>
            <a:noFill/>
          </a:ln>
          <a:effectLst/>
        </p:spPr>
        <p:txBody>
          <a:bodyPr vert="horz" wrap="square" lIns="0" tIns="40005" rIns="0" bIns="0" numCol="1" spcCol="215900" anchor="t"/>
          <a:lstStyle/>
          <a:p>
            <a:pPr marL="12700" marR="5080" algn="ctr">
              <a:lnSpc>
                <a:spcPct val="91000"/>
              </a:lnSpc>
              <a:spcBef>
                <a:spcPts val="315"/>
              </a:spcBef>
              <a:defRPr lang="en-us"/>
            </a:pPr>
            <a:r>
              <a:rPr lang="en-us" sz="2200" cap="none">
                <a:solidFill>
                  <a:srgbClr val="FFFFFF"/>
                </a:solidFill>
                <a:latin typeface="Carlito" pitchFamily="2" charset="0"/>
                <a:ea typeface="Calibri" pitchFamily="2" charset="0"/>
                <a:cs typeface="Calibri" pitchFamily="2" charset="0"/>
              </a:rPr>
              <a:t>Iterate through  table cells to  extract data to  dictionary</a:t>
            </a:r>
            <a:endParaRPr lang="en-us" sz="2200" cap="none">
              <a:latin typeface="Carlito" pitchFamily="2" charset="0"/>
              <a:ea typeface="Calibri" pitchFamily="2" charset="0"/>
              <a:cs typeface="Calibri" pitchFamily="2" charset="0"/>
            </a:endParaRPr>
          </a:p>
        </p:txBody>
      </p:sp>
      <p:grpSp>
        <p:nvGrpSpPr>
          <p:cNvPr id="41" name="object 41"/>
          <p:cNvGrpSpPr>
            <a:extLst>
              <a:ext uri="smNativeData">
                <pr:smNativeData xmlns:pr="smNativeData" xmlns="smNativeData" val="SMDATA_6_DkmYZBMAAAAlAAAAAQAAAA8BAAAAkAAAAEgAAACQAAAASAAAAAAAAAAAAAAAAAAAABcAAAAUAAAAAAAAAAAAAAD/fwAA/38AAAAAAAAJAAAABAAAAIgDDg0fAAAAVAAAAAAAAAAAAAAAAAAAAAAAAAAAAAAAAAAAAAAAAAAAAAAAAAAAAAAAAAAAAAAAAAAAAAAAAAAAAAAAAAAAAAAAAAAAAAAAAAAAAAAAAAAAAAAAAAAAACEAAAAYAAAAFAAAAOkzAABjBAAAyUMAABwOAAAQAAAAJgAAAAgAAAD/////AAAAAA=="/>
              </a:ext>
            </a:extLst>
          </p:cNvGrpSpPr>
          <p:nvPr/>
        </p:nvGrpSpPr>
        <p:grpSpPr>
          <a:xfrm>
            <a:off x="8438515" y="713105"/>
            <a:ext cx="2580640" cy="1580515"/>
            <a:chOff x="8438515" y="713105"/>
            <a:chExt cx="2580640" cy="1580515"/>
          </a:xfrm>
        </p:grpSpPr>
        <p:sp>
          <p:nvSpPr>
            <p:cNvPr id="44" name="object 42"/>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GCiopxT1MpDkydg9jW+NJ4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6TMAAGMEAADIQwAAHA4AAAAAAAAmAAAACAAAAP//////////"/>
                </a:ext>
              </a:extLst>
            </p:cNvSpPr>
            <p:nvPr/>
          </p:nvSpPr>
          <p:spPr>
            <a:xfrm>
              <a:off x="8438515" y="713105"/>
              <a:ext cx="2580005" cy="1580515"/>
            </a:xfrm>
            <a:prstGeom prst="rect">
              <a:avLst/>
            </a:prstGeom>
            <a:blipFill>
              <a:blip r:embed="rId4"/>
              <a:srcRect/>
              <a:stretch/>
            </a:blipFill>
            <a:ln>
              <a:noFill/>
            </a:ln>
            <a:effectLst/>
          </p:spPr>
          <p:txBody>
            <a:bodyPr vert="horz" wrap="square" lIns="0" tIns="0" rIns="0" bIns="0" numCol="1" spcCol="215900" anchor="t"/>
            <a:lstStyle/>
            <a:p>
              <a:pPr>
                <a:defRPr lang="en-us"/>
              </a:pPr>
            </a:p>
          </p:txBody>
        </p:sp>
        <p:sp>
          <p:nvSpPr>
            <p:cNvPr id="43" name="object 43"/>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Ae63yZwS/JMrVk1S10Clk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jQAAGIGAACiQwAAbAwAAAAAAAAmAAAACAAAAP//////////"/>
                </a:ext>
              </a:extLst>
            </p:cNvSpPr>
            <p:nvPr/>
          </p:nvSpPr>
          <p:spPr>
            <a:xfrm>
              <a:off x="8525510" y="1037590"/>
              <a:ext cx="2468880" cy="981710"/>
            </a:xfrm>
            <a:prstGeom prst="rect">
              <a:avLst/>
            </a:prstGeom>
            <a:blipFill>
              <a:blip r:embed="rId16"/>
              <a:srcRect/>
              <a:stretch/>
            </a:blipFill>
            <a:ln>
              <a:noFill/>
            </a:ln>
            <a:effectLst/>
          </p:spPr>
          <p:txBody>
            <a:bodyPr vert="horz" wrap="square" lIns="0" tIns="0" rIns="0" bIns="0" numCol="1" spcCol="215900" anchor="t"/>
            <a:lstStyle/>
            <a:p>
              <a:pPr>
                <a:defRPr lang="en-us"/>
              </a:pPr>
            </a:p>
          </p:txBody>
        </p:sp>
        <p:sp>
          <p:nvSpPr>
            <p:cNvPr id="42" name="object 44"/>
            <p:cNvSpPr>
              <a:extLst>
                <a:ext uri="smNativeData">
                  <pr:smNativeData xmlns:pr="smNativeData" xmlns="smNativeData" val="SMDATA_15_DkmYZBMAAAAlAAAAZAAAAA0AAAAAAAAAAAAAAAAAAAAAAAAAAAAAAAAAAAAAAAAAAAEAAABQAAAAAAAAAAAA4D8AAAAAAADgPwAAAAAAAOA/AAAAAAAA4D8AAAAAAADgPwAAAAAAAOA/AAAAAAAA4D8AAAAAAADgPwAAAAAAAOA/AAAAAAAA4D8CAAAAjAAAAAEAAAACAAAA////AP///wgAAAAAAAAAAEV8jN2AhphEhkMvECLI2c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zQAAIUEAABtQwAAwQ0AAAAAAAAmAAAACAAAAP//////////"/>
                </a:ext>
              </a:extLst>
            </p:cNvSpPr>
            <p:nvPr/>
          </p:nvSpPr>
          <p:spPr>
            <a:xfrm>
              <a:off x="8460105" y="734695"/>
              <a:ext cx="2500630" cy="1501140"/>
            </a:xfrm>
            <a:prstGeom prst="rect">
              <a:avLst/>
            </a:prstGeom>
            <a:blipFill>
              <a:blip r:embed="rId6"/>
              <a:srcRect/>
              <a:stretch/>
            </a:blipFill>
            <a:ln>
              <a:noFill/>
            </a:ln>
            <a:effectLst/>
          </p:spPr>
          <p:txBody>
            <a:bodyPr vert="horz" wrap="square" lIns="0" tIns="0" rIns="0" bIns="0" numCol="1" spcCol="215900" anchor="t"/>
            <a:lstStyle/>
            <a:p>
              <a:pPr>
                <a:defRPr lang="en-us"/>
              </a:pPr>
            </a:p>
          </p:txBody>
        </p:sp>
      </p:grpSp>
      <p:sp>
        <p:nvSpPr>
          <p:cNvPr id="45" name="object 45"/>
          <p:cNvSpPr>
            <a:extLst>
              <a:ext uri="smNativeData">
                <pr:smNativeData xmlns:pr="smNativeData" xmlns="smNativeData" val="SMDATA_15_DkmYZBMAAAAlAAAAZAAAAE0AAAAAAAAAAEg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jUAAMYGAADBQQAA4goAABAgAAAmAAAACAAAAP//////////"/>
              </a:ext>
            </a:extLst>
          </p:cNvSpPr>
          <p:nvPr/>
        </p:nvSpPr>
        <p:spPr>
          <a:xfrm>
            <a:off x="8705850" y="1101090"/>
            <a:ext cx="1983105" cy="668020"/>
          </a:xfrm>
          <a:prstGeom prst="rect">
            <a:avLst/>
          </a:prstGeom>
          <a:noFill/>
          <a:ln>
            <a:noFill/>
          </a:ln>
          <a:effectLst/>
        </p:spPr>
        <p:txBody>
          <a:bodyPr vert="horz" wrap="square" lIns="0" tIns="45720" rIns="0" bIns="0" numCol="1" spcCol="215900" anchor="t"/>
          <a:lstStyle/>
          <a:p>
            <a:pPr marL="384175" marR="5080" indent="-372110">
              <a:lnSpc>
                <a:spcPts val="2420"/>
              </a:lnSpc>
              <a:spcBef>
                <a:spcPts val="355"/>
              </a:spcBef>
              <a:defRPr lang="en-us"/>
            </a:pPr>
            <a:r>
              <a:rPr lang="en-us" sz="2200" cap="none">
                <a:solidFill>
                  <a:srgbClr val="FFFFFF"/>
                </a:solidFill>
                <a:latin typeface="Carlito" pitchFamily="2" charset="0"/>
                <a:ea typeface="Calibri" pitchFamily="2" charset="0"/>
                <a:cs typeface="Calibri" pitchFamily="2" charset="0"/>
              </a:rPr>
              <a:t>Cast dictionary to  DataFrame</a:t>
            </a:r>
            <a:endParaRPr lang="en-us" sz="2200" cap="none">
              <a:latin typeface="Carlito" pitchFamily="2" charset="0"/>
              <a:ea typeface="Calibri" pitchFamily="2" charset="0"/>
              <a:cs typeface="Calibri" pitchFamily="2" charset="0"/>
            </a:endParaRPr>
          </a:p>
        </p:txBody>
      </p:sp>
      <p:sp>
        <p:nvSpPr>
          <p:cNvPr id="46" name="object 46"/>
          <p:cNvSpPr>
            <a:extLst>
              <a:ext uri="smNativeData">
                <pr:smNativeData xmlns:pr="smNativeData" xmlns="smNativeData" val="SMDATA_15_DkmYZBMAAAAlAAAAZAAAAE0AAAAAAAAAABQ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AMAAF0bAACfCAAA7RwAABAgAAAmAAAACAAAAP//////////"/>
              </a:ext>
            </a:extLst>
          </p:cNvSpPr>
          <p:nvPr/>
        </p:nvSpPr>
        <p:spPr>
          <a:xfrm>
            <a:off x="535940" y="4448175"/>
            <a:ext cx="865505" cy="254000"/>
          </a:xfrm>
          <a:prstGeom prst="rect">
            <a:avLst/>
          </a:prstGeom>
          <a:noFill/>
          <a:ln>
            <a:noFill/>
          </a:ln>
          <a:effectLst/>
        </p:spPr>
        <p:txBody>
          <a:bodyPr vert="horz" wrap="square" lIns="0" tIns="12700" rIns="0" bIns="0" numCol="1" spcCol="215900" anchor="t"/>
          <a:lstStyle/>
          <a:p>
            <a:pPr marL="12700">
              <a:lnSpc>
                <a:spcPct val="100000"/>
              </a:lnSpc>
              <a:spcBef>
                <a:spcPts val="100"/>
              </a:spcBef>
              <a:defRPr lang="en-us"/>
            </a:pPr>
            <a:r>
              <a:rPr lang="en-us" sz="1500" u="sng" cap="none">
                <a:solidFill>
                  <a:srgbClr val="FFFFFF"/>
                </a:solidFill>
                <a:latin typeface="Carlito" pitchFamily="2" charset="0"/>
                <a:ea typeface="Calibri" pitchFamily="2" charset="0"/>
                <a:cs typeface="Calibri" pitchFamily="2" charset="0"/>
              </a:rPr>
              <a:t>GitHub</a:t>
            </a:r>
            <a:r>
              <a:rPr lang="en-us" sz="1500" u="sng" cap="none" spc="-2">
                <a:solidFill>
                  <a:srgbClr val="FFFFFF"/>
                </a:solidFill>
                <a:latin typeface="Carlito" pitchFamily="2" charset="0"/>
                <a:ea typeface="Calibri" pitchFamily="2" charset="0"/>
                <a:cs typeface="Calibri" pitchFamily="2" charset="0"/>
              </a:rPr>
              <a:t> </a:t>
            </a:r>
            <a:r>
              <a:rPr lang="en-us" sz="1500" u="sng" cap="none">
                <a:solidFill>
                  <a:srgbClr val="FFFFFF"/>
                </a:solidFill>
                <a:latin typeface="Carlito" pitchFamily="2" charset="0"/>
                <a:ea typeface="Calibri" pitchFamily="2" charset="0"/>
                <a:cs typeface="Calibri" pitchFamily="2" charset="0"/>
              </a:rPr>
              <a:t>url:</a:t>
            </a:r>
            <a:endParaRPr lang="en-us" sz="1500" cap="none">
              <a:latin typeface="Carlito" pitchFamily="2" charset="0"/>
              <a:ea typeface="Calibri" pitchFamily="2" charset="0"/>
              <a:cs typeface="Calibri" pitchFamily="2" charset="0"/>
            </a:endParaRPr>
          </a:p>
        </p:txBody>
      </p:sp>
      <p:sp>
        <p:nvSpPr>
          <p:cNvPr id="47" name="object 47"/>
          <p:cNvSpPr>
            <a:extLst>
              <a:ext uri="smNativeData">
                <pr:smNativeData xmlns:pr="smNativeData" xmlns="smNativeData" val="SMDATA_15_DkmYZBMAAAAlAAAAZAAAAE0AAAAAAAAAADg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AMAALgdAACvFQAAxSEAAAAgAAAmAAAACAAAAP//////////"/>
              </a:ext>
            </a:extLst>
          </p:cNvSpPr>
          <p:nvPr/>
        </p:nvSpPr>
        <p:spPr>
          <a:xfrm>
            <a:off x="535940" y="4831080"/>
            <a:ext cx="2988945" cy="658495"/>
          </a:xfrm>
          <a:prstGeom prst="rect">
            <a:avLst/>
          </a:prstGeom>
          <a:noFill/>
          <a:ln>
            <a:noFill/>
          </a:ln>
          <a:effectLst/>
        </p:spPr>
        <p:txBody>
          <a:bodyPr vert="horz" wrap="square" lIns="0" tIns="35560" rIns="0" bIns="0" numCol="1" spcCol="215900" anchor="t"/>
          <a:lstStyle/>
          <a:p>
            <a:pPr marL="12700" marR="5080">
              <a:lnSpc>
                <a:spcPct val="90000"/>
              </a:lnSpc>
              <a:spcBef>
                <a:spcPts val="280"/>
              </a:spcBef>
              <a:defRPr lang="en-us" sz="1500" cap="none">
                <a:latin typeface="Carlito" pitchFamily="2" charset="0"/>
                <a:ea typeface="Calibri" pitchFamily="2" charset="0"/>
                <a:cs typeface="Calibri" pitchFamily="2" charset="0"/>
                <a:hlinkClick r:id="rId17"/>
              </a:defRPr>
            </a:pPr>
            <a:r>
              <a:rPr lang="en-us">
                <a:hlinkClick r:id="rId17"/>
              </a:rPr>
              <a:t>https://github.com/PriyanshSharma100100/IBM_Data_Science_Professional_Certification.git</a:t>
            </a:r>
            <a:endParaRPr lang="en-us">
              <a:hlinkClick r:id="rId17"/>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a:majorFont>
        <a:latin typeface="Calibri Light"/>
        <a:ea typeface="Calibri Light"/>
        <a:cs typeface="Calibri Light"/>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a:majorFont>
        <a:latin typeface="Calibri Light"/>
        <a:ea typeface="Calibri Light"/>
        <a:cs typeface="Calibri Light"/>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a:majorFont>
        <a:latin typeface="Calibri Light"/>
        <a:ea typeface="Calibri Light"/>
        <a:cs typeface="Calibri Light"/>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cp:lastModifiedBy>Priyansh</cp:lastModifiedBy>
  <cp:revision>0</cp:revision>
  <dcterms:created xsi:type="dcterms:W3CDTF">2021-04-29T18:58:34Z</dcterms:created>
  <dcterms:modified xsi:type="dcterms:W3CDTF">2023-06-25T14:02:54Z</dcterms:modified>
</cp:coreProperties>
</file>